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Fira Sans Bold" charset="1" panose="020B0803050000020004"/>
      <p:regular r:id="rId45"/>
    </p:embeddedFont>
    <p:embeddedFont>
      <p:font typeface="Fira Sans Light" charset="1" panose="020B0403050000020004"/>
      <p:regular r:id="rId46"/>
    </p:embeddedFont>
    <p:embeddedFont>
      <p:font typeface="Be Vietnam Ultra-Bold" charset="1" panose="00000900000000000000"/>
      <p:regular r:id="rId47"/>
    </p:embeddedFont>
    <p:embeddedFont>
      <p:font typeface="Be Vietnam" charset="1" panose="00000500000000000000"/>
      <p:regular r:id="rId48"/>
    </p:embeddedFont>
    <p:embeddedFont>
      <p:font typeface="Krabuler" charset="1" panose="00000500000000000000"/>
      <p:regular r:id="rId49"/>
    </p:embeddedFont>
    <p:embeddedFont>
      <p:font typeface="Gotham" charset="1" panose="00000000000000000000"/>
      <p:regular r:id="rId50"/>
    </p:embeddedFont>
    <p:embeddedFont>
      <p:font typeface="Clear Sans Bold" charset="1" panose="020B0803030202020304"/>
      <p:regular r:id="rId51"/>
    </p:embeddedFont>
    <p:embeddedFont>
      <p:font typeface="Gliker Semi-Bold" charset="1" panose="00000700000000000000"/>
      <p:regular r:id="rId52"/>
    </p:embeddedFont>
    <p:embeddedFont>
      <p:font typeface="Montserrat" charset="1" panose="00000500000000000000"/>
      <p:regular r:id="rId53"/>
    </p:embeddedFont>
    <p:embeddedFont>
      <p:font typeface="Montserrat Bold" charset="1" panose="00000800000000000000"/>
      <p:regular r:id="rId54"/>
    </p:embeddedFont>
    <p:embeddedFont>
      <p:font typeface="Gagalin" charset="1" panose="00000500000000000000"/>
      <p:regular r:id="rId55"/>
    </p:embeddedFont>
    <p:embeddedFont>
      <p:font typeface="Lemonada" charset="1" panose="00000500000000000000"/>
      <p:regular r:id="rId56"/>
    </p:embeddedFont>
    <p:embeddedFont>
      <p:font typeface="Public Sans" charset="1" panose="00000000000000000000"/>
      <p:regular r:id="rId57"/>
    </p:embeddedFont>
    <p:embeddedFont>
      <p:font typeface="Open Sauce" charset="1" panose="00000500000000000000"/>
      <p:regular r:id="rId58"/>
    </p:embeddedFont>
    <p:embeddedFont>
      <p:font typeface="Lemonada Bold" charset="1" panose="00000800000000000000"/>
      <p:regular r:id="rId59"/>
    </p:embeddedFont>
    <p:embeddedFont>
      <p:font typeface="Clear Sans" charset="1" panose="020B0503030202020304"/>
      <p:regular r:id="rId60"/>
    </p:embeddedFont>
    <p:embeddedFont>
      <p:font typeface="Chewy" charset="1" panose="020000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.png" Type="http://schemas.openxmlformats.org/officeDocument/2006/relationships/image"/><Relationship Id="rId6" Target="https://codeforces.com/group/5pUldkahAU/contest/511788/problem/D" TargetMode="External" Type="http://schemas.openxmlformats.org/officeDocument/2006/relationships/hyperlink"/><Relationship Id="rId7" Target="https://codeforces.com/group/5pUldkahAU/contest/511788/problem/D" TargetMode="External" Type="http://schemas.openxmlformats.org/officeDocument/2006/relationships/hyperlink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https://codeforces.com/group/5pUldkahAU/contest/511788/problem/N" TargetMode="External" Type="http://schemas.openxmlformats.org/officeDocument/2006/relationships/hyperlink"/><Relationship Id="rId8" Target="https://codeforces.com/group/5pUldkahAU/contest/511788/problem/N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6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7.gif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61.png" Type="http://schemas.openxmlformats.org/officeDocument/2006/relationships/image"/><Relationship Id="rId7" Target="https://codeforces.com/group/5pUldkahAU/contest/511788/problem/J" TargetMode="External" Type="http://schemas.openxmlformats.org/officeDocument/2006/relationships/hyperlink"/><Relationship Id="rId8" Target="https://codeforces.com/group/5pUldkahAU/contest/511788/problem/J" TargetMode="External" Type="http://schemas.openxmlformats.org/officeDocument/2006/relationships/hyperlink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63.png" Type="http://schemas.openxmlformats.org/officeDocument/2006/relationships/image"/><Relationship Id="rId7" Target="https://codeforces.com/group/5pUldkahAU/contest/511788/problem/S" TargetMode="External" Type="http://schemas.openxmlformats.org/officeDocument/2006/relationships/hyperlink"/><Relationship Id="rId8" Target="https://codeforces.com/group/5pUldkahAU/contest/511788/problem/S" TargetMode="External" Type="http://schemas.openxmlformats.org/officeDocument/2006/relationships/hyperlink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07846" y="3298034"/>
            <a:ext cx="5888436" cy="5551872"/>
          </a:xfrm>
          <a:custGeom>
            <a:avLst/>
            <a:gdLst/>
            <a:ahLst/>
            <a:cxnLst/>
            <a:rect r="r" b="b" t="t" l="l"/>
            <a:pathLst>
              <a:path h="5551872" w="5888436">
                <a:moveTo>
                  <a:pt x="0" y="0"/>
                </a:moveTo>
                <a:lnTo>
                  <a:pt x="5888436" y="0"/>
                </a:lnTo>
                <a:lnTo>
                  <a:pt x="5888436" y="5551872"/>
                </a:lnTo>
                <a:lnTo>
                  <a:pt x="0" y="555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9552" y="1908672"/>
            <a:ext cx="11136449" cy="217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8"/>
              </a:lnSpc>
            </a:pPr>
            <a:r>
              <a:rPr lang="en-US" sz="7190">
                <a:solidFill>
                  <a:srgbClr val="2B4B8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Code Organizing</a:t>
            </a:r>
          </a:p>
          <a:p>
            <a:pPr algn="l">
              <a:lnSpc>
                <a:spcPts val="8628"/>
              </a:lnSpc>
            </a:pPr>
            <a:r>
              <a:rPr lang="en-US" sz="7190">
                <a:solidFill>
                  <a:srgbClr val="2B4B8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Time Complexity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9552" y="3785561"/>
            <a:ext cx="10933697" cy="7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sz="4500">
                <a:solidFill>
                  <a:srgbClr val="0B016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session #3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8607" y="5722536"/>
            <a:ext cx="8853878" cy="13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15"/>
              </a:lnSpc>
            </a:pPr>
            <a:r>
              <a:rPr lang="en-US" sz="10015" spc="-420">
                <a:solidFill>
                  <a:srgbClr val="525252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ICPC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4494" y="7093772"/>
            <a:ext cx="3950901" cy="7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5"/>
              </a:lnSpc>
            </a:pPr>
            <a:r>
              <a:rPr lang="en-US" sz="5354" spc="-224">
                <a:solidFill>
                  <a:srgbClr val="1489BD"/>
                </a:solidFill>
                <a:latin typeface="Be Vietnam"/>
                <a:ea typeface="Be Vietnam"/>
                <a:cs typeface="Be Vietnam"/>
                <a:sym typeface="Be Vietnam"/>
              </a:rPr>
              <a:t>MANSOURA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66712">
            <a:off x="9226948" y="5445478"/>
            <a:ext cx="776986" cy="707764"/>
          </a:xfrm>
          <a:custGeom>
            <a:avLst/>
            <a:gdLst/>
            <a:ahLst/>
            <a:cxnLst/>
            <a:rect r="r" b="b" t="t" l="l"/>
            <a:pathLst>
              <a:path h="707764" w="776986">
                <a:moveTo>
                  <a:pt x="0" y="0"/>
                </a:moveTo>
                <a:lnTo>
                  <a:pt x="776986" y="0"/>
                </a:lnTo>
                <a:lnTo>
                  <a:pt x="776986" y="707764"/>
                </a:lnTo>
                <a:lnTo>
                  <a:pt x="0" y="70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lvl zero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9552" y="5275366"/>
            <a:ext cx="7303283" cy="66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3900">
                <a:solidFill>
                  <a:srgbClr val="0B0162"/>
                </a:solidFill>
                <a:latin typeface="Gotham"/>
                <a:ea typeface="Gotham"/>
                <a:cs typeface="Gotham"/>
                <a:sym typeface="Gotham"/>
              </a:rPr>
              <a:t>prepared by : Nabil Salah</a:t>
            </a:r>
          </a:p>
        </p:txBody>
      </p:sp>
      <p:sp>
        <p:nvSpPr>
          <p:cNvPr name="AutoShape 18" id="18"/>
          <p:cNvSpPr/>
          <p:nvPr/>
        </p:nvSpPr>
        <p:spPr>
          <a:xfrm rot="-5400000">
            <a:off x="2723175" y="1552666"/>
            <a:ext cx="9525" cy="8945924"/>
          </a:xfrm>
          <a:prstGeom prst="rect">
            <a:avLst/>
          </a:prstGeom>
          <a:solidFill>
            <a:srgbClr val="0B0162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3887" y="4145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898725"/>
            <a:ext cx="7554829" cy="130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9513" spc="39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Look our for: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96435" y="3083044"/>
            <a:ext cx="9820888" cy="3170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03162" indent="-851581" lvl="1">
              <a:lnSpc>
                <a:spcPts val="8283"/>
              </a:lnSpc>
              <a:buFont typeface="Arial"/>
              <a:buChar char="•"/>
            </a:pPr>
            <a:r>
              <a:rPr lang="en-US" sz="7888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Precedence</a:t>
            </a:r>
          </a:p>
          <a:p>
            <a:pPr algn="l" marL="1703162" indent="-851581" lvl="1">
              <a:lnSpc>
                <a:spcPts val="8283"/>
              </a:lnSpc>
              <a:buFont typeface="Arial"/>
              <a:buChar char="•"/>
            </a:pPr>
            <a:r>
              <a:rPr lang="en-US" sz="7888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parameters type</a:t>
            </a:r>
          </a:p>
          <a:p>
            <a:pPr algn="l" marL="1703162" indent="-851581" lvl="1">
              <a:lnSpc>
                <a:spcPts val="8283"/>
              </a:lnSpc>
              <a:buFont typeface="Arial"/>
              <a:buChar char="•"/>
            </a:pPr>
            <a:r>
              <a:rPr lang="en-US" sz="7888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Return type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3887" y="4145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98339" y="3300978"/>
            <a:ext cx="9891323" cy="382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9513" spc="39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Another way of structuring code is.... Struct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97" t="-134696" r="-188411" b="-152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02271" y="3072057"/>
            <a:ext cx="5883458" cy="6665077"/>
          </a:xfrm>
          <a:custGeom>
            <a:avLst/>
            <a:gdLst/>
            <a:ahLst/>
            <a:cxnLst/>
            <a:rect r="r" b="b" t="t" l="l"/>
            <a:pathLst>
              <a:path h="6665077" w="5883458">
                <a:moveTo>
                  <a:pt x="0" y="0"/>
                </a:moveTo>
                <a:lnTo>
                  <a:pt x="5883458" y="0"/>
                </a:lnTo>
                <a:lnTo>
                  <a:pt x="5883458" y="6665077"/>
                </a:lnTo>
                <a:lnTo>
                  <a:pt x="0" y="6665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16512" y="507322"/>
            <a:ext cx="12454975" cy="256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9513" spc="39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Why do we use bags in supermarkets?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97" t="-134696" r="-188411" b="-152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35542" y="3229572"/>
            <a:ext cx="12016916" cy="5956883"/>
          </a:xfrm>
          <a:custGeom>
            <a:avLst/>
            <a:gdLst/>
            <a:ahLst/>
            <a:cxnLst/>
            <a:rect r="r" b="b" t="t" l="l"/>
            <a:pathLst>
              <a:path h="5956883" w="12016916">
                <a:moveTo>
                  <a:pt x="0" y="0"/>
                </a:moveTo>
                <a:lnTo>
                  <a:pt x="12016916" y="0"/>
                </a:lnTo>
                <a:lnTo>
                  <a:pt x="12016916" y="5956883"/>
                </a:lnTo>
                <a:lnTo>
                  <a:pt x="0" y="5956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18596"/>
            <a:ext cx="6851103" cy="114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9"/>
              </a:lnSpc>
            </a:pPr>
            <a:r>
              <a:rPr lang="en-US" sz="7507">
                <a:solidFill>
                  <a:srgbClr val="FFFFFF"/>
                </a:solidFill>
                <a:latin typeface="Lemonada"/>
                <a:ea typeface="Lemonada"/>
                <a:cs typeface="Lemonada"/>
                <a:sym typeface="Lemonada"/>
              </a:rPr>
              <a:t>Struct name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79803" y="2085374"/>
            <a:ext cx="10408197" cy="114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9"/>
              </a:lnSpc>
            </a:pPr>
            <a:r>
              <a:rPr lang="en-US" sz="7507">
                <a:solidFill>
                  <a:srgbClr val="FFFFFF"/>
                </a:solidFill>
                <a:latin typeface="Lemonada"/>
                <a:ea typeface="Lemonada"/>
                <a:cs typeface="Lemonada"/>
                <a:sym typeface="Lemonada"/>
              </a:rPr>
              <a:t>Member variables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148138" y="1860233"/>
            <a:ext cx="3029902" cy="2447925"/>
            <a:chOff x="0" y="0"/>
            <a:chExt cx="4039870" cy="3263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52070"/>
              <a:ext cx="3949700" cy="3161030"/>
            </a:xfrm>
            <a:custGeom>
              <a:avLst/>
              <a:gdLst/>
              <a:ahLst/>
              <a:cxnLst/>
              <a:rect r="r" b="b" t="t" l="l"/>
              <a:pathLst>
                <a:path h="3161030" w="3949700">
                  <a:moveTo>
                    <a:pt x="80010" y="0"/>
                  </a:moveTo>
                  <a:cubicBezTo>
                    <a:pt x="721360" y="3810"/>
                    <a:pt x="770890" y="6350"/>
                    <a:pt x="891540" y="25400"/>
                  </a:cubicBezTo>
                  <a:cubicBezTo>
                    <a:pt x="1121410" y="62230"/>
                    <a:pt x="1597660" y="154940"/>
                    <a:pt x="1887220" y="246380"/>
                  </a:cubicBezTo>
                  <a:cubicBezTo>
                    <a:pt x="2120900" y="321310"/>
                    <a:pt x="2316480" y="408940"/>
                    <a:pt x="2504440" y="504190"/>
                  </a:cubicBezTo>
                  <a:cubicBezTo>
                    <a:pt x="2673350" y="591820"/>
                    <a:pt x="2830830" y="694690"/>
                    <a:pt x="2966720" y="789940"/>
                  </a:cubicBezTo>
                  <a:cubicBezTo>
                    <a:pt x="3082290" y="871220"/>
                    <a:pt x="3181350" y="948690"/>
                    <a:pt x="3272790" y="1032510"/>
                  </a:cubicBezTo>
                  <a:cubicBezTo>
                    <a:pt x="3354070" y="1108710"/>
                    <a:pt x="3444240" y="1202690"/>
                    <a:pt x="3491230" y="1270000"/>
                  </a:cubicBezTo>
                  <a:cubicBezTo>
                    <a:pt x="3521710" y="1311910"/>
                    <a:pt x="3531870" y="1337310"/>
                    <a:pt x="3550920" y="1381760"/>
                  </a:cubicBezTo>
                  <a:cubicBezTo>
                    <a:pt x="3576320" y="1437640"/>
                    <a:pt x="3602990" y="1508760"/>
                    <a:pt x="3627120" y="1584960"/>
                  </a:cubicBezTo>
                  <a:cubicBezTo>
                    <a:pt x="3657600" y="1677670"/>
                    <a:pt x="3685540" y="1778000"/>
                    <a:pt x="3713480" y="1899920"/>
                  </a:cubicBezTo>
                  <a:cubicBezTo>
                    <a:pt x="3750310" y="2063750"/>
                    <a:pt x="3802380" y="2368550"/>
                    <a:pt x="3816350" y="2482850"/>
                  </a:cubicBezTo>
                  <a:cubicBezTo>
                    <a:pt x="3821430" y="2531110"/>
                    <a:pt x="3815080" y="2538730"/>
                    <a:pt x="3822700" y="2584450"/>
                  </a:cubicBezTo>
                  <a:cubicBezTo>
                    <a:pt x="3837940" y="2687320"/>
                    <a:pt x="3949700" y="2987040"/>
                    <a:pt x="3940810" y="3075940"/>
                  </a:cubicBezTo>
                  <a:cubicBezTo>
                    <a:pt x="3937000" y="3110230"/>
                    <a:pt x="3923030" y="3130550"/>
                    <a:pt x="3906520" y="3144520"/>
                  </a:cubicBezTo>
                  <a:cubicBezTo>
                    <a:pt x="3893820" y="3155950"/>
                    <a:pt x="3873500" y="3161030"/>
                    <a:pt x="3856990" y="3159760"/>
                  </a:cubicBezTo>
                  <a:cubicBezTo>
                    <a:pt x="3840480" y="3159760"/>
                    <a:pt x="3820160" y="3152140"/>
                    <a:pt x="3807460" y="3141980"/>
                  </a:cubicBezTo>
                  <a:cubicBezTo>
                    <a:pt x="3794760" y="3131820"/>
                    <a:pt x="3782060" y="3115310"/>
                    <a:pt x="3778250" y="3098800"/>
                  </a:cubicBezTo>
                  <a:cubicBezTo>
                    <a:pt x="3775710" y="3077210"/>
                    <a:pt x="3784600" y="3040380"/>
                    <a:pt x="3797300" y="3023870"/>
                  </a:cubicBezTo>
                  <a:cubicBezTo>
                    <a:pt x="3807460" y="3009900"/>
                    <a:pt x="3826510" y="3001010"/>
                    <a:pt x="3843020" y="2997200"/>
                  </a:cubicBezTo>
                  <a:cubicBezTo>
                    <a:pt x="3858260" y="2994660"/>
                    <a:pt x="3879850" y="2994660"/>
                    <a:pt x="3895090" y="3004820"/>
                  </a:cubicBezTo>
                  <a:cubicBezTo>
                    <a:pt x="3912870" y="3014980"/>
                    <a:pt x="3937000" y="3044190"/>
                    <a:pt x="3939540" y="3067050"/>
                  </a:cubicBezTo>
                  <a:cubicBezTo>
                    <a:pt x="3943350" y="3088640"/>
                    <a:pt x="3930650" y="3124200"/>
                    <a:pt x="3914140" y="3139440"/>
                  </a:cubicBezTo>
                  <a:cubicBezTo>
                    <a:pt x="3896360" y="3154680"/>
                    <a:pt x="3859530" y="3161030"/>
                    <a:pt x="3839210" y="3158490"/>
                  </a:cubicBezTo>
                  <a:cubicBezTo>
                    <a:pt x="3821430" y="3154680"/>
                    <a:pt x="3807460" y="3145790"/>
                    <a:pt x="3794760" y="3129280"/>
                  </a:cubicBezTo>
                  <a:cubicBezTo>
                    <a:pt x="3773170" y="3103880"/>
                    <a:pt x="3764280" y="3067050"/>
                    <a:pt x="3746500" y="3002280"/>
                  </a:cubicBezTo>
                  <a:cubicBezTo>
                    <a:pt x="3698240" y="2823210"/>
                    <a:pt x="3628390" y="2225040"/>
                    <a:pt x="3562350" y="1946910"/>
                  </a:cubicBezTo>
                  <a:cubicBezTo>
                    <a:pt x="3517900" y="1761490"/>
                    <a:pt x="3458210" y="1587500"/>
                    <a:pt x="3422650" y="1488440"/>
                  </a:cubicBezTo>
                  <a:cubicBezTo>
                    <a:pt x="3403600" y="1438910"/>
                    <a:pt x="3397250" y="1417320"/>
                    <a:pt x="3374390" y="1380490"/>
                  </a:cubicBezTo>
                  <a:cubicBezTo>
                    <a:pt x="3347720" y="1334770"/>
                    <a:pt x="3312160" y="1291590"/>
                    <a:pt x="3261360" y="1238250"/>
                  </a:cubicBezTo>
                  <a:cubicBezTo>
                    <a:pt x="3183890" y="1155700"/>
                    <a:pt x="3020060" y="1017270"/>
                    <a:pt x="2937510" y="951230"/>
                  </a:cubicBezTo>
                  <a:cubicBezTo>
                    <a:pt x="2890520" y="914400"/>
                    <a:pt x="2871470" y="900430"/>
                    <a:pt x="2820670" y="867410"/>
                  </a:cubicBezTo>
                  <a:cubicBezTo>
                    <a:pt x="2733040" y="810260"/>
                    <a:pt x="2590800" y="718820"/>
                    <a:pt x="2448560" y="647700"/>
                  </a:cubicBezTo>
                  <a:cubicBezTo>
                    <a:pt x="2273300" y="558800"/>
                    <a:pt x="2025650" y="452120"/>
                    <a:pt x="1842770" y="391160"/>
                  </a:cubicBezTo>
                  <a:cubicBezTo>
                    <a:pt x="1697990" y="342900"/>
                    <a:pt x="1590040" y="326390"/>
                    <a:pt x="1446530" y="293370"/>
                  </a:cubicBezTo>
                  <a:cubicBezTo>
                    <a:pt x="1273810" y="254000"/>
                    <a:pt x="1032510" y="199390"/>
                    <a:pt x="877570" y="177800"/>
                  </a:cubicBezTo>
                  <a:cubicBezTo>
                    <a:pt x="773430" y="163830"/>
                    <a:pt x="717550" y="162560"/>
                    <a:pt x="613410" y="157480"/>
                  </a:cubicBezTo>
                  <a:cubicBezTo>
                    <a:pt x="463550" y="151130"/>
                    <a:pt x="142240" y="179070"/>
                    <a:pt x="60960" y="153670"/>
                  </a:cubicBezTo>
                  <a:cubicBezTo>
                    <a:pt x="35560" y="146050"/>
                    <a:pt x="25400" y="137160"/>
                    <a:pt x="15240" y="121920"/>
                  </a:cubicBezTo>
                  <a:cubicBezTo>
                    <a:pt x="6350" y="107950"/>
                    <a:pt x="0" y="86360"/>
                    <a:pt x="2540" y="68580"/>
                  </a:cubicBezTo>
                  <a:cubicBezTo>
                    <a:pt x="3810" y="52070"/>
                    <a:pt x="15240" y="31750"/>
                    <a:pt x="27940" y="20320"/>
                  </a:cubicBezTo>
                  <a:cubicBezTo>
                    <a:pt x="40640" y="8890"/>
                    <a:pt x="80010" y="0"/>
                    <a:pt x="80010" y="0"/>
                  </a:cubicBezTo>
                </a:path>
              </a:pathLst>
            </a:custGeom>
            <a:solidFill>
              <a:srgbClr val="8ADB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6398895" y="3895725"/>
            <a:ext cx="1300162" cy="564832"/>
            <a:chOff x="0" y="0"/>
            <a:chExt cx="1733550" cy="7531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9530"/>
              <a:ext cx="1635760" cy="668020"/>
            </a:xfrm>
            <a:custGeom>
              <a:avLst/>
              <a:gdLst/>
              <a:ahLst/>
              <a:cxnLst/>
              <a:rect r="r" b="b" t="t" l="l"/>
              <a:pathLst>
                <a:path h="668020" w="1635760">
                  <a:moveTo>
                    <a:pt x="124460" y="16510"/>
                  </a:moveTo>
                  <a:cubicBezTo>
                    <a:pt x="664210" y="370840"/>
                    <a:pt x="716280" y="457200"/>
                    <a:pt x="800100" y="486410"/>
                  </a:cubicBezTo>
                  <a:cubicBezTo>
                    <a:pt x="881380" y="514350"/>
                    <a:pt x="1000760" y="496570"/>
                    <a:pt x="1066800" y="483870"/>
                  </a:cubicBezTo>
                  <a:cubicBezTo>
                    <a:pt x="1108710" y="476250"/>
                    <a:pt x="1123950" y="468630"/>
                    <a:pt x="1164590" y="448310"/>
                  </a:cubicBezTo>
                  <a:cubicBezTo>
                    <a:pt x="1248410" y="403860"/>
                    <a:pt x="1443990" y="219710"/>
                    <a:pt x="1521460" y="200660"/>
                  </a:cubicBezTo>
                  <a:cubicBezTo>
                    <a:pt x="1554480" y="193040"/>
                    <a:pt x="1581150" y="199390"/>
                    <a:pt x="1598930" y="212090"/>
                  </a:cubicBezTo>
                  <a:cubicBezTo>
                    <a:pt x="1617980" y="226060"/>
                    <a:pt x="1631950" y="261620"/>
                    <a:pt x="1633220" y="283210"/>
                  </a:cubicBezTo>
                  <a:cubicBezTo>
                    <a:pt x="1634490" y="300990"/>
                    <a:pt x="1626870" y="320040"/>
                    <a:pt x="1614170" y="332740"/>
                  </a:cubicBezTo>
                  <a:cubicBezTo>
                    <a:pt x="1598930" y="349250"/>
                    <a:pt x="1563370" y="363220"/>
                    <a:pt x="1541780" y="363220"/>
                  </a:cubicBezTo>
                  <a:cubicBezTo>
                    <a:pt x="1524000" y="363220"/>
                    <a:pt x="1504950" y="353060"/>
                    <a:pt x="1493520" y="341630"/>
                  </a:cubicBezTo>
                  <a:cubicBezTo>
                    <a:pt x="1480820" y="330200"/>
                    <a:pt x="1469390" y="312420"/>
                    <a:pt x="1466850" y="294640"/>
                  </a:cubicBezTo>
                  <a:cubicBezTo>
                    <a:pt x="1465580" y="273050"/>
                    <a:pt x="1477010" y="236220"/>
                    <a:pt x="1490980" y="219710"/>
                  </a:cubicBezTo>
                  <a:cubicBezTo>
                    <a:pt x="1502410" y="207010"/>
                    <a:pt x="1522730" y="199390"/>
                    <a:pt x="1539240" y="196850"/>
                  </a:cubicBezTo>
                  <a:cubicBezTo>
                    <a:pt x="1555750" y="194310"/>
                    <a:pt x="1577340" y="196850"/>
                    <a:pt x="1591310" y="207010"/>
                  </a:cubicBezTo>
                  <a:cubicBezTo>
                    <a:pt x="1609090" y="219710"/>
                    <a:pt x="1629410" y="252730"/>
                    <a:pt x="1633220" y="274320"/>
                  </a:cubicBezTo>
                  <a:cubicBezTo>
                    <a:pt x="1635760" y="292100"/>
                    <a:pt x="1633220" y="306070"/>
                    <a:pt x="1619250" y="326390"/>
                  </a:cubicBezTo>
                  <a:cubicBezTo>
                    <a:pt x="1581150" y="382270"/>
                    <a:pt x="1380490" y="513080"/>
                    <a:pt x="1282700" y="570230"/>
                  </a:cubicBezTo>
                  <a:cubicBezTo>
                    <a:pt x="1215390" y="609600"/>
                    <a:pt x="1169670" y="637540"/>
                    <a:pt x="1101090" y="651510"/>
                  </a:cubicBezTo>
                  <a:cubicBezTo>
                    <a:pt x="1021080" y="668020"/>
                    <a:pt x="894080" y="654050"/>
                    <a:pt x="829310" y="648970"/>
                  </a:cubicBezTo>
                  <a:cubicBezTo>
                    <a:pt x="793750" y="645160"/>
                    <a:pt x="782320" y="650240"/>
                    <a:pt x="746760" y="635000"/>
                  </a:cubicBezTo>
                  <a:cubicBezTo>
                    <a:pt x="664210" y="599440"/>
                    <a:pt x="496570" y="443230"/>
                    <a:pt x="373380" y="358140"/>
                  </a:cubicBezTo>
                  <a:cubicBezTo>
                    <a:pt x="259080" y="279400"/>
                    <a:pt x="82550" y="190500"/>
                    <a:pt x="31750" y="139700"/>
                  </a:cubicBezTo>
                  <a:cubicBezTo>
                    <a:pt x="13970" y="121920"/>
                    <a:pt x="5080" y="111760"/>
                    <a:pt x="2540" y="93980"/>
                  </a:cubicBezTo>
                  <a:cubicBezTo>
                    <a:pt x="0" y="73660"/>
                    <a:pt x="8890" y="40640"/>
                    <a:pt x="22860" y="24130"/>
                  </a:cubicBezTo>
                  <a:cubicBezTo>
                    <a:pt x="34290" y="11430"/>
                    <a:pt x="54610" y="2540"/>
                    <a:pt x="72390" y="1270"/>
                  </a:cubicBezTo>
                  <a:cubicBezTo>
                    <a:pt x="88900" y="0"/>
                    <a:pt x="125730" y="16510"/>
                    <a:pt x="125730" y="16510"/>
                  </a:cubicBezTo>
                </a:path>
              </a:pathLst>
            </a:custGeom>
            <a:solidFill>
              <a:srgbClr val="8ADB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6314122" y="5297805"/>
            <a:ext cx="3286125" cy="458153"/>
            <a:chOff x="0" y="0"/>
            <a:chExt cx="4381500" cy="6108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6990" y="45720"/>
              <a:ext cx="4286250" cy="532130"/>
            </a:xfrm>
            <a:custGeom>
              <a:avLst/>
              <a:gdLst/>
              <a:ahLst/>
              <a:cxnLst/>
              <a:rect r="r" b="b" t="t" l="l"/>
              <a:pathLst>
                <a:path h="532130" w="4286250">
                  <a:moveTo>
                    <a:pt x="29210" y="199390"/>
                  </a:moveTo>
                  <a:cubicBezTo>
                    <a:pt x="290830" y="41910"/>
                    <a:pt x="356870" y="25400"/>
                    <a:pt x="408940" y="16510"/>
                  </a:cubicBezTo>
                  <a:cubicBezTo>
                    <a:pt x="448310" y="8890"/>
                    <a:pt x="468630" y="10160"/>
                    <a:pt x="515620" y="7620"/>
                  </a:cubicBezTo>
                  <a:cubicBezTo>
                    <a:pt x="608330" y="3810"/>
                    <a:pt x="825500" y="0"/>
                    <a:pt x="930910" y="5080"/>
                  </a:cubicBezTo>
                  <a:cubicBezTo>
                    <a:pt x="995680" y="8890"/>
                    <a:pt x="1026160" y="12700"/>
                    <a:pt x="1088390" y="24130"/>
                  </a:cubicBezTo>
                  <a:cubicBezTo>
                    <a:pt x="1181100" y="41910"/>
                    <a:pt x="1304290" y="68580"/>
                    <a:pt x="1424940" y="107950"/>
                  </a:cubicBezTo>
                  <a:cubicBezTo>
                    <a:pt x="1574800" y="156210"/>
                    <a:pt x="1778000" y="264160"/>
                    <a:pt x="1917700" y="304800"/>
                  </a:cubicBezTo>
                  <a:cubicBezTo>
                    <a:pt x="2016760" y="332740"/>
                    <a:pt x="2077720" y="344170"/>
                    <a:pt x="2178050" y="353060"/>
                  </a:cubicBezTo>
                  <a:cubicBezTo>
                    <a:pt x="2315210" y="365760"/>
                    <a:pt x="2540000" y="361950"/>
                    <a:pt x="2665730" y="353060"/>
                  </a:cubicBezTo>
                  <a:cubicBezTo>
                    <a:pt x="2745740" y="347980"/>
                    <a:pt x="2771140" y="341630"/>
                    <a:pt x="2861310" y="326390"/>
                  </a:cubicBezTo>
                  <a:cubicBezTo>
                    <a:pt x="3072130" y="289560"/>
                    <a:pt x="3661410" y="179070"/>
                    <a:pt x="3902710" y="111760"/>
                  </a:cubicBezTo>
                  <a:cubicBezTo>
                    <a:pt x="4036060" y="74930"/>
                    <a:pt x="4147820" y="5080"/>
                    <a:pt x="4206240" y="5080"/>
                  </a:cubicBezTo>
                  <a:cubicBezTo>
                    <a:pt x="4229100" y="6350"/>
                    <a:pt x="4241800" y="13970"/>
                    <a:pt x="4254500" y="24130"/>
                  </a:cubicBezTo>
                  <a:cubicBezTo>
                    <a:pt x="4267200" y="34290"/>
                    <a:pt x="4278630" y="53340"/>
                    <a:pt x="4282440" y="68580"/>
                  </a:cubicBezTo>
                  <a:cubicBezTo>
                    <a:pt x="4286250" y="85090"/>
                    <a:pt x="4286250" y="105410"/>
                    <a:pt x="4277360" y="120650"/>
                  </a:cubicBezTo>
                  <a:cubicBezTo>
                    <a:pt x="4267200" y="139700"/>
                    <a:pt x="4239260" y="163830"/>
                    <a:pt x="4216400" y="168910"/>
                  </a:cubicBezTo>
                  <a:cubicBezTo>
                    <a:pt x="4194810" y="172720"/>
                    <a:pt x="4159250" y="158750"/>
                    <a:pt x="4144010" y="144780"/>
                  </a:cubicBezTo>
                  <a:cubicBezTo>
                    <a:pt x="4130040" y="133350"/>
                    <a:pt x="4122420" y="114300"/>
                    <a:pt x="4121150" y="97790"/>
                  </a:cubicBezTo>
                  <a:cubicBezTo>
                    <a:pt x="4118610" y="81280"/>
                    <a:pt x="4121150" y="60960"/>
                    <a:pt x="4131310" y="45720"/>
                  </a:cubicBezTo>
                  <a:cubicBezTo>
                    <a:pt x="4144010" y="29210"/>
                    <a:pt x="4175760" y="8890"/>
                    <a:pt x="4197350" y="5080"/>
                  </a:cubicBezTo>
                  <a:cubicBezTo>
                    <a:pt x="4213860" y="2540"/>
                    <a:pt x="4234180" y="10160"/>
                    <a:pt x="4248150" y="19050"/>
                  </a:cubicBezTo>
                  <a:cubicBezTo>
                    <a:pt x="4260850" y="27940"/>
                    <a:pt x="4274820" y="44450"/>
                    <a:pt x="4279900" y="60960"/>
                  </a:cubicBezTo>
                  <a:cubicBezTo>
                    <a:pt x="4284980" y="76200"/>
                    <a:pt x="4286250" y="96520"/>
                    <a:pt x="4279900" y="113030"/>
                  </a:cubicBezTo>
                  <a:cubicBezTo>
                    <a:pt x="4274820" y="128270"/>
                    <a:pt x="4267200" y="140970"/>
                    <a:pt x="4249420" y="154940"/>
                  </a:cubicBezTo>
                  <a:cubicBezTo>
                    <a:pt x="4213860" y="182880"/>
                    <a:pt x="4123690" y="210820"/>
                    <a:pt x="4051300" y="236220"/>
                  </a:cubicBezTo>
                  <a:cubicBezTo>
                    <a:pt x="3963670" y="265430"/>
                    <a:pt x="3831590" y="303530"/>
                    <a:pt x="3761740" y="314960"/>
                  </a:cubicBezTo>
                  <a:cubicBezTo>
                    <a:pt x="3722370" y="322580"/>
                    <a:pt x="3708400" y="316230"/>
                    <a:pt x="3667760" y="322580"/>
                  </a:cubicBezTo>
                  <a:cubicBezTo>
                    <a:pt x="3590290" y="334010"/>
                    <a:pt x="3413760" y="388620"/>
                    <a:pt x="3333750" y="400050"/>
                  </a:cubicBezTo>
                  <a:cubicBezTo>
                    <a:pt x="3290570" y="407670"/>
                    <a:pt x="3277870" y="402590"/>
                    <a:pt x="3230880" y="408940"/>
                  </a:cubicBezTo>
                  <a:cubicBezTo>
                    <a:pt x="3125470" y="425450"/>
                    <a:pt x="2899410" y="497840"/>
                    <a:pt x="2720340" y="514350"/>
                  </a:cubicBezTo>
                  <a:cubicBezTo>
                    <a:pt x="2526030" y="532130"/>
                    <a:pt x="2288540" y="528320"/>
                    <a:pt x="2106930" y="504190"/>
                  </a:cubicBezTo>
                  <a:cubicBezTo>
                    <a:pt x="1955800" y="482600"/>
                    <a:pt x="1833880" y="440690"/>
                    <a:pt x="1700530" y="396240"/>
                  </a:cubicBezTo>
                  <a:cubicBezTo>
                    <a:pt x="1565910" y="351790"/>
                    <a:pt x="1432560" y="275590"/>
                    <a:pt x="1299210" y="237490"/>
                  </a:cubicBezTo>
                  <a:cubicBezTo>
                    <a:pt x="1176020" y="201930"/>
                    <a:pt x="1064260" y="180340"/>
                    <a:pt x="930910" y="168910"/>
                  </a:cubicBezTo>
                  <a:cubicBezTo>
                    <a:pt x="773430" y="156210"/>
                    <a:pt x="527050" y="158750"/>
                    <a:pt x="417830" y="173990"/>
                  </a:cubicBezTo>
                  <a:cubicBezTo>
                    <a:pt x="364490" y="181610"/>
                    <a:pt x="337820" y="191770"/>
                    <a:pt x="302260" y="205740"/>
                  </a:cubicBezTo>
                  <a:cubicBezTo>
                    <a:pt x="269240" y="218440"/>
                    <a:pt x="238760" y="233680"/>
                    <a:pt x="208280" y="254000"/>
                  </a:cubicBezTo>
                  <a:cubicBezTo>
                    <a:pt x="173990" y="275590"/>
                    <a:pt x="135890" y="318770"/>
                    <a:pt x="110490" y="331470"/>
                  </a:cubicBezTo>
                  <a:cubicBezTo>
                    <a:pt x="96520" y="337820"/>
                    <a:pt x="86360" y="339090"/>
                    <a:pt x="73660" y="337820"/>
                  </a:cubicBezTo>
                  <a:cubicBezTo>
                    <a:pt x="58420" y="336550"/>
                    <a:pt x="35560" y="326390"/>
                    <a:pt x="22860" y="316230"/>
                  </a:cubicBezTo>
                  <a:cubicBezTo>
                    <a:pt x="12700" y="307340"/>
                    <a:pt x="6350" y="297180"/>
                    <a:pt x="3810" y="284480"/>
                  </a:cubicBezTo>
                  <a:cubicBezTo>
                    <a:pt x="0" y="269240"/>
                    <a:pt x="1270" y="243840"/>
                    <a:pt x="6350" y="229870"/>
                  </a:cubicBezTo>
                  <a:cubicBezTo>
                    <a:pt x="10160" y="217170"/>
                    <a:pt x="29210" y="199390"/>
                    <a:pt x="29210" y="199390"/>
                  </a:cubicBezTo>
                </a:path>
              </a:pathLst>
            </a:custGeom>
            <a:solidFill>
              <a:srgbClr val="8ADB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3858875" y="5280660"/>
            <a:ext cx="998220" cy="2016442"/>
            <a:chOff x="0" y="0"/>
            <a:chExt cx="1330960" cy="26885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5720" y="50800"/>
              <a:ext cx="1238250" cy="2585720"/>
            </a:xfrm>
            <a:custGeom>
              <a:avLst/>
              <a:gdLst/>
              <a:ahLst/>
              <a:cxnLst/>
              <a:rect r="r" b="b" t="t" l="l"/>
              <a:pathLst>
                <a:path h="2585720" w="1238250">
                  <a:moveTo>
                    <a:pt x="692150" y="0"/>
                  </a:moveTo>
                  <a:cubicBezTo>
                    <a:pt x="942340" y="40640"/>
                    <a:pt x="981710" y="78740"/>
                    <a:pt x="1012190" y="107950"/>
                  </a:cubicBezTo>
                  <a:cubicBezTo>
                    <a:pt x="1035050" y="132080"/>
                    <a:pt x="1046480" y="149860"/>
                    <a:pt x="1064260" y="182880"/>
                  </a:cubicBezTo>
                  <a:cubicBezTo>
                    <a:pt x="1094740" y="234950"/>
                    <a:pt x="1132840" y="322580"/>
                    <a:pt x="1159510" y="394970"/>
                  </a:cubicBezTo>
                  <a:cubicBezTo>
                    <a:pt x="1186180" y="467360"/>
                    <a:pt x="1215390" y="544830"/>
                    <a:pt x="1228090" y="617220"/>
                  </a:cubicBezTo>
                  <a:cubicBezTo>
                    <a:pt x="1238250" y="681990"/>
                    <a:pt x="1238250" y="748030"/>
                    <a:pt x="1234440" y="805180"/>
                  </a:cubicBezTo>
                  <a:cubicBezTo>
                    <a:pt x="1231900" y="853440"/>
                    <a:pt x="1226820" y="895350"/>
                    <a:pt x="1214120" y="935990"/>
                  </a:cubicBezTo>
                  <a:cubicBezTo>
                    <a:pt x="1201420" y="976630"/>
                    <a:pt x="1183640" y="1009650"/>
                    <a:pt x="1160780" y="1051560"/>
                  </a:cubicBezTo>
                  <a:cubicBezTo>
                    <a:pt x="1129030" y="1106170"/>
                    <a:pt x="1070610" y="1187450"/>
                    <a:pt x="1033780" y="1231900"/>
                  </a:cubicBezTo>
                  <a:cubicBezTo>
                    <a:pt x="1012190" y="1258570"/>
                    <a:pt x="1000760" y="1271270"/>
                    <a:pt x="974090" y="1295400"/>
                  </a:cubicBezTo>
                  <a:cubicBezTo>
                    <a:pt x="932180" y="1332230"/>
                    <a:pt x="843280" y="1384300"/>
                    <a:pt x="798830" y="1423670"/>
                  </a:cubicBezTo>
                  <a:cubicBezTo>
                    <a:pt x="767080" y="1451610"/>
                    <a:pt x="750570" y="1468120"/>
                    <a:pt x="725170" y="1502410"/>
                  </a:cubicBezTo>
                  <a:cubicBezTo>
                    <a:pt x="689610" y="1549400"/>
                    <a:pt x="646430" y="1619250"/>
                    <a:pt x="613410" y="1687830"/>
                  </a:cubicBezTo>
                  <a:cubicBezTo>
                    <a:pt x="576580" y="1765300"/>
                    <a:pt x="535940" y="1855470"/>
                    <a:pt x="519430" y="1944370"/>
                  </a:cubicBezTo>
                  <a:cubicBezTo>
                    <a:pt x="504190" y="2033270"/>
                    <a:pt x="530860" y="2146300"/>
                    <a:pt x="516890" y="2219960"/>
                  </a:cubicBezTo>
                  <a:cubicBezTo>
                    <a:pt x="508000" y="2273300"/>
                    <a:pt x="490220" y="2312670"/>
                    <a:pt x="468630" y="2352040"/>
                  </a:cubicBezTo>
                  <a:cubicBezTo>
                    <a:pt x="449580" y="2386330"/>
                    <a:pt x="425450" y="2420620"/>
                    <a:pt x="400050" y="2444750"/>
                  </a:cubicBezTo>
                  <a:cubicBezTo>
                    <a:pt x="378460" y="2465070"/>
                    <a:pt x="356870" y="2476500"/>
                    <a:pt x="332740" y="2491740"/>
                  </a:cubicBezTo>
                  <a:cubicBezTo>
                    <a:pt x="306070" y="2509520"/>
                    <a:pt x="280670" y="2531110"/>
                    <a:pt x="247650" y="2545080"/>
                  </a:cubicBezTo>
                  <a:cubicBezTo>
                    <a:pt x="208280" y="2562860"/>
                    <a:pt x="143510" y="2579370"/>
                    <a:pt x="107950" y="2583180"/>
                  </a:cubicBezTo>
                  <a:cubicBezTo>
                    <a:pt x="85090" y="2584450"/>
                    <a:pt x="68580" y="2585720"/>
                    <a:pt x="52070" y="2578100"/>
                  </a:cubicBezTo>
                  <a:cubicBezTo>
                    <a:pt x="36830" y="2571750"/>
                    <a:pt x="19050" y="2559050"/>
                    <a:pt x="11430" y="2542540"/>
                  </a:cubicBezTo>
                  <a:cubicBezTo>
                    <a:pt x="2540" y="2522220"/>
                    <a:pt x="1270" y="2482850"/>
                    <a:pt x="8890" y="2461260"/>
                  </a:cubicBezTo>
                  <a:cubicBezTo>
                    <a:pt x="15240" y="2444750"/>
                    <a:pt x="30480" y="2429510"/>
                    <a:pt x="46990" y="2423160"/>
                  </a:cubicBezTo>
                  <a:cubicBezTo>
                    <a:pt x="68580" y="2414270"/>
                    <a:pt x="107950" y="2415540"/>
                    <a:pt x="128270" y="2424430"/>
                  </a:cubicBezTo>
                  <a:cubicBezTo>
                    <a:pt x="144780" y="2432050"/>
                    <a:pt x="158750" y="2447290"/>
                    <a:pt x="165100" y="2465070"/>
                  </a:cubicBezTo>
                  <a:cubicBezTo>
                    <a:pt x="171450" y="2486660"/>
                    <a:pt x="171450" y="2524760"/>
                    <a:pt x="158750" y="2545080"/>
                  </a:cubicBezTo>
                  <a:cubicBezTo>
                    <a:pt x="146050" y="2565400"/>
                    <a:pt x="113030" y="2584450"/>
                    <a:pt x="88900" y="2585720"/>
                  </a:cubicBezTo>
                  <a:cubicBezTo>
                    <a:pt x="64770" y="2585720"/>
                    <a:pt x="30480" y="2569210"/>
                    <a:pt x="16510" y="2550160"/>
                  </a:cubicBezTo>
                  <a:cubicBezTo>
                    <a:pt x="2540" y="2531110"/>
                    <a:pt x="0" y="2491740"/>
                    <a:pt x="5080" y="2470150"/>
                  </a:cubicBezTo>
                  <a:cubicBezTo>
                    <a:pt x="10160" y="2452370"/>
                    <a:pt x="20320" y="2440940"/>
                    <a:pt x="39370" y="2426970"/>
                  </a:cubicBezTo>
                  <a:cubicBezTo>
                    <a:pt x="74930" y="2401570"/>
                    <a:pt x="179070" y="2387600"/>
                    <a:pt x="227330" y="2358390"/>
                  </a:cubicBezTo>
                  <a:cubicBezTo>
                    <a:pt x="265430" y="2336800"/>
                    <a:pt x="294640" y="2313940"/>
                    <a:pt x="314960" y="2280920"/>
                  </a:cubicBezTo>
                  <a:cubicBezTo>
                    <a:pt x="335280" y="2247900"/>
                    <a:pt x="340360" y="2208530"/>
                    <a:pt x="346710" y="2160270"/>
                  </a:cubicBezTo>
                  <a:cubicBezTo>
                    <a:pt x="358140" y="2091690"/>
                    <a:pt x="341630" y="1990090"/>
                    <a:pt x="356870" y="1906270"/>
                  </a:cubicBezTo>
                  <a:cubicBezTo>
                    <a:pt x="373380" y="1818640"/>
                    <a:pt x="402590" y="1731010"/>
                    <a:pt x="444500" y="1643380"/>
                  </a:cubicBezTo>
                  <a:cubicBezTo>
                    <a:pt x="490220" y="1545590"/>
                    <a:pt x="556260" y="1432560"/>
                    <a:pt x="631190" y="1350010"/>
                  </a:cubicBezTo>
                  <a:cubicBezTo>
                    <a:pt x="703580" y="1270000"/>
                    <a:pt x="826770" y="1205230"/>
                    <a:pt x="883920" y="1150620"/>
                  </a:cubicBezTo>
                  <a:cubicBezTo>
                    <a:pt x="918210" y="1118870"/>
                    <a:pt x="933450" y="1102360"/>
                    <a:pt x="958850" y="1066800"/>
                  </a:cubicBezTo>
                  <a:cubicBezTo>
                    <a:pt x="995680" y="1014730"/>
                    <a:pt x="1052830" y="935990"/>
                    <a:pt x="1071880" y="861060"/>
                  </a:cubicBezTo>
                  <a:cubicBezTo>
                    <a:pt x="1090930" y="784860"/>
                    <a:pt x="1082040" y="689610"/>
                    <a:pt x="1069340" y="612140"/>
                  </a:cubicBezTo>
                  <a:cubicBezTo>
                    <a:pt x="1057910" y="539750"/>
                    <a:pt x="1032510" y="474980"/>
                    <a:pt x="1002030" y="406400"/>
                  </a:cubicBezTo>
                  <a:cubicBezTo>
                    <a:pt x="970280" y="332740"/>
                    <a:pt x="927100" y="224790"/>
                    <a:pt x="878840" y="185420"/>
                  </a:cubicBezTo>
                  <a:cubicBezTo>
                    <a:pt x="847090" y="160020"/>
                    <a:pt x="810260" y="158750"/>
                    <a:pt x="774700" y="152400"/>
                  </a:cubicBezTo>
                  <a:cubicBezTo>
                    <a:pt x="741680" y="147320"/>
                    <a:pt x="699770" y="160020"/>
                    <a:pt x="673100" y="151130"/>
                  </a:cubicBezTo>
                  <a:cubicBezTo>
                    <a:pt x="654050" y="144780"/>
                    <a:pt x="638810" y="134620"/>
                    <a:pt x="628650" y="120650"/>
                  </a:cubicBezTo>
                  <a:cubicBezTo>
                    <a:pt x="618490" y="106680"/>
                    <a:pt x="614680" y="82550"/>
                    <a:pt x="615950" y="67310"/>
                  </a:cubicBezTo>
                  <a:cubicBezTo>
                    <a:pt x="615950" y="54610"/>
                    <a:pt x="619760" y="43180"/>
                    <a:pt x="628650" y="33020"/>
                  </a:cubicBezTo>
                  <a:cubicBezTo>
                    <a:pt x="641350" y="19050"/>
                    <a:pt x="692150" y="0"/>
                    <a:pt x="692150" y="0"/>
                  </a:cubicBezTo>
                </a:path>
              </a:pathLst>
            </a:custGeom>
            <a:solidFill>
              <a:srgbClr val="FF616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5089505" y="3487103"/>
            <a:ext cx="2289810" cy="3180398"/>
            <a:chOff x="0" y="0"/>
            <a:chExt cx="3053080" cy="42405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6990" y="49530"/>
              <a:ext cx="2974340" cy="4157980"/>
            </a:xfrm>
            <a:custGeom>
              <a:avLst/>
              <a:gdLst/>
              <a:ahLst/>
              <a:cxnLst/>
              <a:rect r="r" b="b" t="t" l="l"/>
              <a:pathLst>
                <a:path h="4157980" w="2974340">
                  <a:moveTo>
                    <a:pt x="2794000" y="22860"/>
                  </a:moveTo>
                  <a:cubicBezTo>
                    <a:pt x="2863850" y="97790"/>
                    <a:pt x="2880360" y="121920"/>
                    <a:pt x="2895600" y="161290"/>
                  </a:cubicBezTo>
                  <a:cubicBezTo>
                    <a:pt x="2921000" y="227330"/>
                    <a:pt x="2942590" y="327660"/>
                    <a:pt x="2955290" y="447040"/>
                  </a:cubicBezTo>
                  <a:cubicBezTo>
                    <a:pt x="2974340" y="637540"/>
                    <a:pt x="2960370" y="1041400"/>
                    <a:pt x="2951480" y="1202690"/>
                  </a:cubicBezTo>
                  <a:cubicBezTo>
                    <a:pt x="2946400" y="1280160"/>
                    <a:pt x="2943860" y="1295400"/>
                    <a:pt x="2932430" y="1372870"/>
                  </a:cubicBezTo>
                  <a:cubicBezTo>
                    <a:pt x="2904490" y="1543050"/>
                    <a:pt x="2814320" y="2014220"/>
                    <a:pt x="2763520" y="2181860"/>
                  </a:cubicBezTo>
                  <a:cubicBezTo>
                    <a:pt x="2740660" y="2259330"/>
                    <a:pt x="2720340" y="2282190"/>
                    <a:pt x="2697480" y="2346960"/>
                  </a:cubicBezTo>
                  <a:cubicBezTo>
                    <a:pt x="2667000" y="2435860"/>
                    <a:pt x="2639060" y="2583180"/>
                    <a:pt x="2603500" y="2663190"/>
                  </a:cubicBezTo>
                  <a:cubicBezTo>
                    <a:pt x="2580640" y="2716530"/>
                    <a:pt x="2557780" y="2729230"/>
                    <a:pt x="2527300" y="2790190"/>
                  </a:cubicBezTo>
                  <a:cubicBezTo>
                    <a:pt x="2459990" y="2923540"/>
                    <a:pt x="2358390" y="3280410"/>
                    <a:pt x="2246630" y="3454400"/>
                  </a:cubicBezTo>
                  <a:cubicBezTo>
                    <a:pt x="2160270" y="3589020"/>
                    <a:pt x="2024380" y="3710940"/>
                    <a:pt x="1954530" y="3773170"/>
                  </a:cubicBezTo>
                  <a:cubicBezTo>
                    <a:pt x="1920240" y="3803650"/>
                    <a:pt x="1903730" y="3810000"/>
                    <a:pt x="1871980" y="3831590"/>
                  </a:cubicBezTo>
                  <a:cubicBezTo>
                    <a:pt x="1830070" y="3860800"/>
                    <a:pt x="1785620" y="3898900"/>
                    <a:pt x="1722120" y="3930650"/>
                  </a:cubicBezTo>
                  <a:cubicBezTo>
                    <a:pt x="1626870" y="3978910"/>
                    <a:pt x="1478280" y="4037330"/>
                    <a:pt x="1346200" y="4071620"/>
                  </a:cubicBezTo>
                  <a:cubicBezTo>
                    <a:pt x="1206500" y="4107180"/>
                    <a:pt x="1074420" y="4123690"/>
                    <a:pt x="904240" y="4136390"/>
                  </a:cubicBezTo>
                  <a:cubicBezTo>
                    <a:pt x="674370" y="4154170"/>
                    <a:pt x="196850" y="4157980"/>
                    <a:pt x="87630" y="4140200"/>
                  </a:cubicBezTo>
                  <a:cubicBezTo>
                    <a:pt x="60960" y="4136390"/>
                    <a:pt x="50800" y="4135120"/>
                    <a:pt x="36830" y="4122420"/>
                  </a:cubicBezTo>
                  <a:cubicBezTo>
                    <a:pt x="20320" y="4108450"/>
                    <a:pt x="3810" y="4072890"/>
                    <a:pt x="3810" y="4051300"/>
                  </a:cubicBezTo>
                  <a:cubicBezTo>
                    <a:pt x="3810" y="4033520"/>
                    <a:pt x="11430" y="4013200"/>
                    <a:pt x="24130" y="4000500"/>
                  </a:cubicBezTo>
                  <a:cubicBezTo>
                    <a:pt x="39370" y="3985260"/>
                    <a:pt x="73660" y="3968750"/>
                    <a:pt x="97790" y="3971290"/>
                  </a:cubicBezTo>
                  <a:cubicBezTo>
                    <a:pt x="120650" y="3973830"/>
                    <a:pt x="152400" y="3995420"/>
                    <a:pt x="162560" y="4015740"/>
                  </a:cubicBezTo>
                  <a:cubicBezTo>
                    <a:pt x="173990" y="4036060"/>
                    <a:pt x="173990" y="4074160"/>
                    <a:pt x="162560" y="4095750"/>
                  </a:cubicBezTo>
                  <a:cubicBezTo>
                    <a:pt x="152400" y="4116070"/>
                    <a:pt x="120650" y="4137660"/>
                    <a:pt x="97790" y="4140200"/>
                  </a:cubicBezTo>
                  <a:cubicBezTo>
                    <a:pt x="73660" y="4142740"/>
                    <a:pt x="39370" y="4128770"/>
                    <a:pt x="24130" y="4110990"/>
                  </a:cubicBezTo>
                  <a:cubicBezTo>
                    <a:pt x="8890" y="4093210"/>
                    <a:pt x="0" y="4055110"/>
                    <a:pt x="6350" y="4033520"/>
                  </a:cubicBezTo>
                  <a:cubicBezTo>
                    <a:pt x="12700" y="4010660"/>
                    <a:pt x="26670" y="3990340"/>
                    <a:pt x="60960" y="3975100"/>
                  </a:cubicBezTo>
                  <a:cubicBezTo>
                    <a:pt x="180340" y="3923030"/>
                    <a:pt x="769620" y="3986530"/>
                    <a:pt x="1002030" y="3964940"/>
                  </a:cubicBezTo>
                  <a:cubicBezTo>
                    <a:pt x="1141730" y="3952240"/>
                    <a:pt x="1242060" y="3930650"/>
                    <a:pt x="1333500" y="3907790"/>
                  </a:cubicBezTo>
                  <a:cubicBezTo>
                    <a:pt x="1400810" y="3890010"/>
                    <a:pt x="1449070" y="3872230"/>
                    <a:pt x="1506220" y="3849370"/>
                  </a:cubicBezTo>
                  <a:cubicBezTo>
                    <a:pt x="1563370" y="3826510"/>
                    <a:pt x="1619250" y="3802380"/>
                    <a:pt x="1673860" y="3771900"/>
                  </a:cubicBezTo>
                  <a:cubicBezTo>
                    <a:pt x="1731010" y="3740150"/>
                    <a:pt x="1780540" y="3712210"/>
                    <a:pt x="1841500" y="3661410"/>
                  </a:cubicBezTo>
                  <a:cubicBezTo>
                    <a:pt x="1931670" y="3586480"/>
                    <a:pt x="2057400" y="3475990"/>
                    <a:pt x="2142490" y="3350260"/>
                  </a:cubicBezTo>
                  <a:cubicBezTo>
                    <a:pt x="2240280" y="3206750"/>
                    <a:pt x="2308860" y="2964180"/>
                    <a:pt x="2376170" y="2832100"/>
                  </a:cubicBezTo>
                  <a:cubicBezTo>
                    <a:pt x="2420620" y="2745740"/>
                    <a:pt x="2461260" y="2703830"/>
                    <a:pt x="2495550" y="2625090"/>
                  </a:cubicBezTo>
                  <a:cubicBezTo>
                    <a:pt x="2534920" y="2532380"/>
                    <a:pt x="2560320" y="2388870"/>
                    <a:pt x="2590800" y="2303780"/>
                  </a:cubicBezTo>
                  <a:cubicBezTo>
                    <a:pt x="2611120" y="2246630"/>
                    <a:pt x="2628900" y="2226310"/>
                    <a:pt x="2649220" y="2160270"/>
                  </a:cubicBezTo>
                  <a:cubicBezTo>
                    <a:pt x="2691130" y="2023110"/>
                    <a:pt x="2757170" y="1687830"/>
                    <a:pt x="2785110" y="1510030"/>
                  </a:cubicBezTo>
                  <a:cubicBezTo>
                    <a:pt x="2805430" y="1389380"/>
                    <a:pt x="2815590" y="1329690"/>
                    <a:pt x="2821940" y="1202690"/>
                  </a:cubicBezTo>
                  <a:cubicBezTo>
                    <a:pt x="2830830" y="998220"/>
                    <a:pt x="2814320" y="554990"/>
                    <a:pt x="2797810" y="400050"/>
                  </a:cubicBezTo>
                  <a:cubicBezTo>
                    <a:pt x="2791460" y="336550"/>
                    <a:pt x="2786380" y="306070"/>
                    <a:pt x="2774950" y="266700"/>
                  </a:cubicBezTo>
                  <a:cubicBezTo>
                    <a:pt x="2764790" y="232410"/>
                    <a:pt x="2755900" y="201930"/>
                    <a:pt x="2738120" y="176530"/>
                  </a:cubicBezTo>
                  <a:cubicBezTo>
                    <a:pt x="2722880" y="151130"/>
                    <a:pt x="2689860" y="132080"/>
                    <a:pt x="2678430" y="113030"/>
                  </a:cubicBezTo>
                  <a:cubicBezTo>
                    <a:pt x="2672080" y="101600"/>
                    <a:pt x="2669540" y="90170"/>
                    <a:pt x="2668270" y="80010"/>
                  </a:cubicBezTo>
                  <a:cubicBezTo>
                    <a:pt x="2668270" y="68580"/>
                    <a:pt x="2669540" y="55880"/>
                    <a:pt x="2674620" y="44450"/>
                  </a:cubicBezTo>
                  <a:cubicBezTo>
                    <a:pt x="2682240" y="31750"/>
                    <a:pt x="2698750" y="15240"/>
                    <a:pt x="2711450" y="7620"/>
                  </a:cubicBezTo>
                  <a:cubicBezTo>
                    <a:pt x="2722880" y="2540"/>
                    <a:pt x="2734310" y="0"/>
                    <a:pt x="2747010" y="1270"/>
                  </a:cubicBezTo>
                  <a:cubicBezTo>
                    <a:pt x="2760980" y="3810"/>
                    <a:pt x="2794000" y="22860"/>
                    <a:pt x="2794000" y="22860"/>
                  </a:cubicBezTo>
                </a:path>
              </a:pathLst>
            </a:custGeom>
            <a:solidFill>
              <a:srgbClr val="FF616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4615160" y="6057900"/>
            <a:ext cx="781050" cy="889635"/>
            <a:chOff x="0" y="0"/>
            <a:chExt cx="1041400" cy="11861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8260" y="49530"/>
              <a:ext cx="943610" cy="1092200"/>
            </a:xfrm>
            <a:custGeom>
              <a:avLst/>
              <a:gdLst/>
              <a:ahLst/>
              <a:cxnLst/>
              <a:rect r="r" b="b" t="t" l="l"/>
              <a:pathLst>
                <a:path h="1092200" w="943610">
                  <a:moveTo>
                    <a:pt x="882650" y="154940"/>
                  </a:moveTo>
                  <a:cubicBezTo>
                    <a:pt x="520700" y="275590"/>
                    <a:pt x="369570" y="336550"/>
                    <a:pt x="308610" y="378460"/>
                  </a:cubicBezTo>
                  <a:cubicBezTo>
                    <a:pt x="278130" y="398780"/>
                    <a:pt x="267970" y="412750"/>
                    <a:pt x="248920" y="436880"/>
                  </a:cubicBezTo>
                  <a:cubicBezTo>
                    <a:pt x="224790" y="464820"/>
                    <a:pt x="190500" y="505460"/>
                    <a:pt x="177800" y="542290"/>
                  </a:cubicBezTo>
                  <a:cubicBezTo>
                    <a:pt x="166370" y="572770"/>
                    <a:pt x="166370" y="607060"/>
                    <a:pt x="168910" y="637540"/>
                  </a:cubicBezTo>
                  <a:cubicBezTo>
                    <a:pt x="170180" y="668020"/>
                    <a:pt x="167640" y="699770"/>
                    <a:pt x="191770" y="725170"/>
                  </a:cubicBezTo>
                  <a:cubicBezTo>
                    <a:pt x="234950" y="772160"/>
                    <a:pt x="396240" y="789940"/>
                    <a:pt x="483870" y="824230"/>
                  </a:cubicBezTo>
                  <a:cubicBezTo>
                    <a:pt x="558800" y="852170"/>
                    <a:pt x="627380" y="891540"/>
                    <a:pt x="685800" y="910590"/>
                  </a:cubicBezTo>
                  <a:cubicBezTo>
                    <a:pt x="728980" y="925830"/>
                    <a:pt x="778510" y="922020"/>
                    <a:pt x="802640" y="939800"/>
                  </a:cubicBezTo>
                  <a:cubicBezTo>
                    <a:pt x="819150" y="951230"/>
                    <a:pt x="826770" y="969010"/>
                    <a:pt x="830580" y="985520"/>
                  </a:cubicBezTo>
                  <a:cubicBezTo>
                    <a:pt x="833120" y="1002030"/>
                    <a:pt x="833120" y="1022350"/>
                    <a:pt x="824230" y="1038860"/>
                  </a:cubicBezTo>
                  <a:cubicBezTo>
                    <a:pt x="812800" y="1056640"/>
                    <a:pt x="783590" y="1082040"/>
                    <a:pt x="760730" y="1085850"/>
                  </a:cubicBezTo>
                  <a:cubicBezTo>
                    <a:pt x="739140" y="1089660"/>
                    <a:pt x="703580" y="1076960"/>
                    <a:pt x="687070" y="1060450"/>
                  </a:cubicBezTo>
                  <a:cubicBezTo>
                    <a:pt x="671830" y="1042670"/>
                    <a:pt x="664210" y="1005840"/>
                    <a:pt x="666750" y="984250"/>
                  </a:cubicBezTo>
                  <a:cubicBezTo>
                    <a:pt x="669290" y="966470"/>
                    <a:pt x="681990" y="949960"/>
                    <a:pt x="694690" y="938530"/>
                  </a:cubicBezTo>
                  <a:cubicBezTo>
                    <a:pt x="707390" y="928370"/>
                    <a:pt x="726440" y="918210"/>
                    <a:pt x="744220" y="919480"/>
                  </a:cubicBezTo>
                  <a:cubicBezTo>
                    <a:pt x="765810" y="920750"/>
                    <a:pt x="801370" y="934720"/>
                    <a:pt x="815340" y="952500"/>
                  </a:cubicBezTo>
                  <a:cubicBezTo>
                    <a:pt x="829310" y="971550"/>
                    <a:pt x="834390" y="1008380"/>
                    <a:pt x="826770" y="1029970"/>
                  </a:cubicBezTo>
                  <a:cubicBezTo>
                    <a:pt x="820420" y="1051560"/>
                    <a:pt x="792480" y="1074420"/>
                    <a:pt x="769620" y="1083310"/>
                  </a:cubicBezTo>
                  <a:cubicBezTo>
                    <a:pt x="746760" y="1092200"/>
                    <a:pt x="726440" y="1089660"/>
                    <a:pt x="688340" y="1082040"/>
                  </a:cubicBezTo>
                  <a:cubicBezTo>
                    <a:pt x="581660" y="1061720"/>
                    <a:pt x="214630" y="933450"/>
                    <a:pt x="110490" y="862330"/>
                  </a:cubicBezTo>
                  <a:cubicBezTo>
                    <a:pt x="63500" y="830580"/>
                    <a:pt x="41910" y="805180"/>
                    <a:pt x="22860" y="769620"/>
                  </a:cubicBezTo>
                  <a:cubicBezTo>
                    <a:pt x="5080" y="732790"/>
                    <a:pt x="3810" y="681990"/>
                    <a:pt x="2540" y="645160"/>
                  </a:cubicBezTo>
                  <a:cubicBezTo>
                    <a:pt x="0" y="614680"/>
                    <a:pt x="2540" y="590550"/>
                    <a:pt x="7620" y="561340"/>
                  </a:cubicBezTo>
                  <a:cubicBezTo>
                    <a:pt x="12700" y="529590"/>
                    <a:pt x="20320" y="496570"/>
                    <a:pt x="34290" y="463550"/>
                  </a:cubicBezTo>
                  <a:cubicBezTo>
                    <a:pt x="50800" y="425450"/>
                    <a:pt x="81280" y="377190"/>
                    <a:pt x="106680" y="346710"/>
                  </a:cubicBezTo>
                  <a:cubicBezTo>
                    <a:pt x="125730" y="322580"/>
                    <a:pt x="139700" y="308610"/>
                    <a:pt x="168910" y="288290"/>
                  </a:cubicBezTo>
                  <a:cubicBezTo>
                    <a:pt x="217170" y="251460"/>
                    <a:pt x="309880" y="201930"/>
                    <a:pt x="381000" y="167640"/>
                  </a:cubicBezTo>
                  <a:cubicBezTo>
                    <a:pt x="448310" y="134620"/>
                    <a:pt x="511810" y="109220"/>
                    <a:pt x="585470" y="82550"/>
                  </a:cubicBezTo>
                  <a:cubicBezTo>
                    <a:pt x="670560" y="53340"/>
                    <a:pt x="807720" y="0"/>
                    <a:pt x="863600" y="1270"/>
                  </a:cubicBezTo>
                  <a:cubicBezTo>
                    <a:pt x="887730" y="2540"/>
                    <a:pt x="901700" y="10160"/>
                    <a:pt x="915670" y="21590"/>
                  </a:cubicBezTo>
                  <a:cubicBezTo>
                    <a:pt x="928370" y="33020"/>
                    <a:pt x="938530" y="53340"/>
                    <a:pt x="941070" y="69850"/>
                  </a:cubicBezTo>
                  <a:cubicBezTo>
                    <a:pt x="943610" y="87630"/>
                    <a:pt x="937260" y="109220"/>
                    <a:pt x="928370" y="124460"/>
                  </a:cubicBezTo>
                  <a:cubicBezTo>
                    <a:pt x="918210" y="138430"/>
                    <a:pt x="882650" y="154940"/>
                    <a:pt x="882650" y="154940"/>
                  </a:cubicBezTo>
                </a:path>
              </a:pathLst>
            </a:custGeom>
            <a:solidFill>
              <a:srgbClr val="FF616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-398352"/>
            <a:ext cx="10514865" cy="1601053"/>
            <a:chOff x="0" y="0"/>
            <a:chExt cx="6017643" cy="916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17644" cy="916280"/>
            </a:xfrm>
            <a:custGeom>
              <a:avLst/>
              <a:gdLst/>
              <a:ahLst/>
              <a:cxnLst/>
              <a:rect r="r" b="b" t="t" l="l"/>
              <a:pathLst>
                <a:path h="916280" w="6017644">
                  <a:moveTo>
                    <a:pt x="5893183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3184" y="0"/>
                  </a:lnTo>
                  <a:cubicBezTo>
                    <a:pt x="5961764" y="0"/>
                    <a:pt x="6017644" y="55880"/>
                    <a:pt x="6017644" y="124460"/>
                  </a:cubicBezTo>
                  <a:lnTo>
                    <a:pt x="6017644" y="791820"/>
                  </a:lnTo>
                  <a:cubicBezTo>
                    <a:pt x="6017644" y="860400"/>
                    <a:pt x="5961764" y="916280"/>
                    <a:pt x="5893184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175" y="5931379"/>
            <a:ext cx="3457832" cy="2603354"/>
            <a:chOff x="0" y="0"/>
            <a:chExt cx="1600340" cy="12048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80220" y="1911553"/>
            <a:ext cx="12267073" cy="8493317"/>
          </a:xfrm>
          <a:custGeom>
            <a:avLst/>
            <a:gdLst/>
            <a:ahLst/>
            <a:cxnLst/>
            <a:rect r="r" b="b" t="t" l="l"/>
            <a:pathLst>
              <a:path h="8493317" w="12267073">
                <a:moveTo>
                  <a:pt x="0" y="0"/>
                </a:moveTo>
                <a:lnTo>
                  <a:pt x="12267073" y="0"/>
                </a:lnTo>
                <a:lnTo>
                  <a:pt x="12267073" y="8493317"/>
                </a:lnTo>
                <a:lnTo>
                  <a:pt x="0" y="8493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80855" y="-319526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64500" y="6496123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6" tooltip="https://codeforces.com/group/5pUldkahAU/contest/511788/problem/D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7" tooltip="https://codeforces.com/group/5pUldkahAU/contest/511788/problem/D"/>
              </a:rPr>
              <a:t> LINK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180220" y="1288501"/>
            <a:ext cx="12267073" cy="623052"/>
            <a:chOff x="0" y="0"/>
            <a:chExt cx="2380333" cy="1208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80333" cy="120899"/>
            </a:xfrm>
            <a:custGeom>
              <a:avLst/>
              <a:gdLst/>
              <a:ahLst/>
              <a:cxnLst/>
              <a:rect r="r" b="b" t="t" l="l"/>
              <a:pathLst>
                <a:path h="120899" w="2380333">
                  <a:moveTo>
                    <a:pt x="0" y="0"/>
                  </a:moveTo>
                  <a:lnTo>
                    <a:pt x="2380333" y="0"/>
                  </a:lnTo>
                  <a:lnTo>
                    <a:pt x="2380333" y="120899"/>
                  </a:lnTo>
                  <a:lnTo>
                    <a:pt x="0" y="120899"/>
                  </a:lnTo>
                  <a:close/>
                </a:path>
              </a:pathLst>
            </a:custGeom>
            <a:solidFill>
              <a:srgbClr val="B9E5F8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380333" cy="149474"/>
            </a:xfrm>
            <a:prstGeom prst="rect">
              <a:avLst/>
            </a:prstGeom>
          </p:spPr>
          <p:txBody>
            <a:bodyPr anchor="ctr" rtlCol="false" tIns="68951" lIns="68951" bIns="68951" rIns="68951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180220" y="1366478"/>
            <a:ext cx="467097" cy="467097"/>
          </a:xfrm>
          <a:custGeom>
            <a:avLst/>
            <a:gdLst/>
            <a:ahLst/>
            <a:cxnLst/>
            <a:rect r="r" b="b" t="t" l="l"/>
            <a:pathLst>
              <a:path h="467097" w="467097">
                <a:moveTo>
                  <a:pt x="0" y="0"/>
                </a:moveTo>
                <a:lnTo>
                  <a:pt x="467097" y="0"/>
                </a:lnTo>
                <a:lnTo>
                  <a:pt x="467097" y="467098"/>
                </a:lnTo>
                <a:lnTo>
                  <a:pt x="0" y="4670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00190" y="2773565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7"/>
                </a:lnTo>
                <a:lnTo>
                  <a:pt x="0" y="6291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-2385188" y="3976542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174048">
            <a:off x="3785901" y="670435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79963" y="2621791"/>
            <a:ext cx="5749102" cy="5749102"/>
          </a:xfrm>
          <a:custGeom>
            <a:avLst/>
            <a:gdLst/>
            <a:ahLst/>
            <a:cxnLst/>
            <a:rect r="r" b="b" t="t" l="l"/>
            <a:pathLst>
              <a:path h="5749102" w="5749102">
                <a:moveTo>
                  <a:pt x="0" y="0"/>
                </a:moveTo>
                <a:lnTo>
                  <a:pt x="5749103" y="0"/>
                </a:lnTo>
                <a:lnTo>
                  <a:pt x="5749103" y="5749102"/>
                </a:lnTo>
                <a:lnTo>
                  <a:pt x="0" y="5749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1375" y="3191270"/>
            <a:ext cx="3606279" cy="4610144"/>
          </a:xfrm>
          <a:custGeom>
            <a:avLst/>
            <a:gdLst/>
            <a:ahLst/>
            <a:cxnLst/>
            <a:rect r="r" b="b" t="t" l="l"/>
            <a:pathLst>
              <a:path h="4610144" w="3606279">
                <a:moveTo>
                  <a:pt x="0" y="0"/>
                </a:moveTo>
                <a:lnTo>
                  <a:pt x="3606279" y="0"/>
                </a:lnTo>
                <a:lnTo>
                  <a:pt x="3606279" y="4610144"/>
                </a:lnTo>
                <a:lnTo>
                  <a:pt x="0" y="46101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-398352"/>
            <a:ext cx="10514865" cy="1601053"/>
            <a:chOff x="0" y="0"/>
            <a:chExt cx="6017643" cy="916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17644" cy="916280"/>
            </a:xfrm>
            <a:custGeom>
              <a:avLst/>
              <a:gdLst/>
              <a:ahLst/>
              <a:cxnLst/>
              <a:rect r="r" b="b" t="t" l="l"/>
              <a:pathLst>
                <a:path h="916280" w="6017644">
                  <a:moveTo>
                    <a:pt x="5893183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3184" y="0"/>
                  </a:lnTo>
                  <a:cubicBezTo>
                    <a:pt x="5961764" y="0"/>
                    <a:pt x="6017644" y="55880"/>
                    <a:pt x="6017644" y="124460"/>
                  </a:cubicBezTo>
                  <a:lnTo>
                    <a:pt x="6017644" y="791820"/>
                  </a:lnTo>
                  <a:cubicBezTo>
                    <a:pt x="6017644" y="860400"/>
                    <a:pt x="5961764" y="916280"/>
                    <a:pt x="5893184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175" y="5931379"/>
            <a:ext cx="3457832" cy="2603354"/>
            <a:chOff x="0" y="0"/>
            <a:chExt cx="1600340" cy="12048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180220" y="1288501"/>
            <a:ext cx="13455870" cy="623052"/>
            <a:chOff x="0" y="0"/>
            <a:chExt cx="2611010" cy="1208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11010" cy="120899"/>
            </a:xfrm>
            <a:custGeom>
              <a:avLst/>
              <a:gdLst/>
              <a:ahLst/>
              <a:cxnLst/>
              <a:rect r="r" b="b" t="t" l="l"/>
              <a:pathLst>
                <a:path h="120899" w="2611010">
                  <a:moveTo>
                    <a:pt x="0" y="0"/>
                  </a:moveTo>
                  <a:lnTo>
                    <a:pt x="2611010" y="0"/>
                  </a:lnTo>
                  <a:lnTo>
                    <a:pt x="2611010" y="120899"/>
                  </a:lnTo>
                  <a:lnTo>
                    <a:pt x="0" y="120899"/>
                  </a:lnTo>
                  <a:close/>
                </a:path>
              </a:pathLst>
            </a:custGeom>
            <a:solidFill>
              <a:srgbClr val="B9E5F8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611010" cy="149474"/>
            </a:xfrm>
            <a:prstGeom prst="rect">
              <a:avLst/>
            </a:prstGeom>
          </p:spPr>
          <p:txBody>
            <a:bodyPr anchor="ctr" rtlCol="false" tIns="68951" lIns="68951" bIns="68951" rIns="68951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180220" y="1366478"/>
            <a:ext cx="467097" cy="467097"/>
          </a:xfrm>
          <a:custGeom>
            <a:avLst/>
            <a:gdLst/>
            <a:ahLst/>
            <a:cxnLst/>
            <a:rect r="r" b="b" t="t" l="l"/>
            <a:pathLst>
              <a:path h="467097" w="467097">
                <a:moveTo>
                  <a:pt x="0" y="0"/>
                </a:moveTo>
                <a:lnTo>
                  <a:pt x="467097" y="0"/>
                </a:lnTo>
                <a:lnTo>
                  <a:pt x="467097" y="467098"/>
                </a:lnTo>
                <a:lnTo>
                  <a:pt x="0" y="467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08802" y="1890757"/>
            <a:ext cx="13427287" cy="7600351"/>
          </a:xfrm>
          <a:custGeom>
            <a:avLst/>
            <a:gdLst/>
            <a:ahLst/>
            <a:cxnLst/>
            <a:rect r="r" b="b" t="t" l="l"/>
            <a:pathLst>
              <a:path h="7600351" w="13427287">
                <a:moveTo>
                  <a:pt x="0" y="0"/>
                </a:moveTo>
                <a:lnTo>
                  <a:pt x="13427288" y="0"/>
                </a:lnTo>
                <a:lnTo>
                  <a:pt x="13427288" y="7600352"/>
                </a:lnTo>
                <a:lnTo>
                  <a:pt x="0" y="7600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80855" y="-319526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Statement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64500" y="6496123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7" tooltip="https://codeforces.com/group/5pUldkahAU/contest/511788/problem/N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codeforces.com/group/5pUldkahAU/contest/511788/problem/N"/>
              </a:rPr>
              <a:t> LINK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00190" y="2773565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7"/>
                </a:lnTo>
                <a:lnTo>
                  <a:pt x="0" y="6291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-2385188" y="3976542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174048">
            <a:off x="3785901" y="670435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79963" y="2621791"/>
            <a:ext cx="5749102" cy="5749102"/>
          </a:xfrm>
          <a:custGeom>
            <a:avLst/>
            <a:gdLst/>
            <a:ahLst/>
            <a:cxnLst/>
            <a:rect r="r" b="b" t="t" l="l"/>
            <a:pathLst>
              <a:path h="5749102" w="5749102">
                <a:moveTo>
                  <a:pt x="0" y="0"/>
                </a:moveTo>
                <a:lnTo>
                  <a:pt x="5749103" y="0"/>
                </a:lnTo>
                <a:lnTo>
                  <a:pt x="5749103" y="5749102"/>
                </a:lnTo>
                <a:lnTo>
                  <a:pt x="0" y="5749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1375" y="3191270"/>
            <a:ext cx="3606279" cy="4610144"/>
          </a:xfrm>
          <a:custGeom>
            <a:avLst/>
            <a:gdLst/>
            <a:ahLst/>
            <a:cxnLst/>
            <a:rect r="r" b="b" t="t" l="l"/>
            <a:pathLst>
              <a:path h="4610144" w="3606279">
                <a:moveTo>
                  <a:pt x="0" y="0"/>
                </a:moveTo>
                <a:lnTo>
                  <a:pt x="3606279" y="0"/>
                </a:lnTo>
                <a:lnTo>
                  <a:pt x="3606279" y="4610144"/>
                </a:lnTo>
                <a:lnTo>
                  <a:pt x="0" y="46101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97" t="-134696" r="-188411" b="-152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8810" y="41450"/>
            <a:ext cx="7347492" cy="10245550"/>
          </a:xfrm>
          <a:custGeom>
            <a:avLst/>
            <a:gdLst/>
            <a:ahLst/>
            <a:cxnLst/>
            <a:rect r="r" b="b" t="t" l="l"/>
            <a:pathLst>
              <a:path h="10245550" w="7347492">
                <a:moveTo>
                  <a:pt x="0" y="0"/>
                </a:moveTo>
                <a:lnTo>
                  <a:pt x="7347492" y="0"/>
                </a:lnTo>
                <a:lnTo>
                  <a:pt x="7347492" y="10245550"/>
                </a:lnTo>
                <a:lnTo>
                  <a:pt x="0" y="10245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08197" y="3736567"/>
            <a:ext cx="7879803" cy="343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9"/>
              </a:lnSpc>
            </a:pPr>
            <a:r>
              <a:rPr lang="en-US" sz="7507">
                <a:solidFill>
                  <a:srgbClr val="FFFFFF"/>
                </a:solidFill>
                <a:latin typeface="Lemonada"/>
                <a:ea typeface="Lemonada"/>
                <a:cs typeface="Lemonada"/>
                <a:sym typeface="Lemonada"/>
              </a:rPr>
              <a:t>Sort using compare function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398958" y="3827022"/>
            <a:ext cx="7889042" cy="1102650"/>
            <a:chOff x="0" y="0"/>
            <a:chExt cx="3439540" cy="4807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98958" y="2402602"/>
            <a:ext cx="7889042" cy="1102650"/>
            <a:chOff x="0" y="0"/>
            <a:chExt cx="3439540" cy="4807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47633" y="2402602"/>
            <a:ext cx="1102650" cy="11026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62264" y="3853048"/>
            <a:ext cx="1102650" cy="110265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413590" y="5251443"/>
            <a:ext cx="7889042" cy="1102650"/>
            <a:chOff x="0" y="0"/>
            <a:chExt cx="3439540" cy="4807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4186399" y="4356996"/>
            <a:ext cx="4399462" cy="4406807"/>
          </a:xfrm>
          <a:custGeom>
            <a:avLst/>
            <a:gdLst/>
            <a:ahLst/>
            <a:cxnLst/>
            <a:rect r="r" b="b" t="t" l="l"/>
            <a:pathLst>
              <a:path h="4406807" w="4399462">
                <a:moveTo>
                  <a:pt x="0" y="0"/>
                </a:moveTo>
                <a:lnTo>
                  <a:pt x="4399462" y="0"/>
                </a:lnTo>
                <a:lnTo>
                  <a:pt x="4399462" y="4406806"/>
                </a:lnTo>
                <a:lnTo>
                  <a:pt x="0" y="440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19063" y="2398526"/>
            <a:ext cx="5567067" cy="123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8966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Who Am i?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47384" y="2583866"/>
            <a:ext cx="1503148" cy="74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4907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50532" y="2716623"/>
            <a:ext cx="6415156" cy="45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2"/>
              </a:lnSpc>
            </a:pPr>
            <a:r>
              <a:rPr lang="en-US" sz="290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Vice Technical at ICPC Mansoura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62016" y="4042993"/>
            <a:ext cx="1503148" cy="75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4907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50532" y="4180945"/>
            <a:ext cx="6415156" cy="45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2"/>
              </a:lnSpc>
            </a:pPr>
            <a:r>
              <a:rPr lang="en-US" sz="290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ACPC Finalist 2023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847633" y="5251443"/>
            <a:ext cx="1102650" cy="110265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662016" y="5515482"/>
            <a:ext cx="1503148" cy="75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4907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65164" y="5648239"/>
            <a:ext cx="6415156" cy="45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2"/>
              </a:lnSpc>
            </a:pPr>
            <a:r>
              <a:rPr lang="en-US" sz="290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 lvl 200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428221" y="6858919"/>
            <a:ext cx="7889042" cy="1102650"/>
            <a:chOff x="0" y="0"/>
            <a:chExt cx="3439540" cy="48074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862264" y="6811294"/>
            <a:ext cx="1102650" cy="1102650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676647" y="7011319"/>
            <a:ext cx="1503148" cy="75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4907">
                <a:solidFill>
                  <a:srgbClr val="3F5896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79795" y="7306271"/>
            <a:ext cx="6415156" cy="45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2"/>
              </a:lnSpc>
            </a:pPr>
            <a:r>
              <a:rPr lang="en-US" sz="290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Vice Backend at Cat Reloaded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97" t="-134696" r="-188411" b="-152439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17" y="-304629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13752" y="4104975"/>
            <a:ext cx="14860496" cy="2077050"/>
            <a:chOff x="0" y="0"/>
            <a:chExt cx="3439540" cy="4807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483662" y="990600"/>
            <a:ext cx="6804338" cy="622597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679554" y="4675228"/>
            <a:ext cx="5804108" cy="87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5"/>
              </a:lnSpc>
            </a:pPr>
            <a:r>
              <a:rPr lang="en-US" sz="5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Wrong Answers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17" y="-304629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13752" y="4104975"/>
            <a:ext cx="14860496" cy="2077050"/>
            <a:chOff x="0" y="0"/>
            <a:chExt cx="3439540" cy="4807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39540" cy="480744"/>
            </a:xfrm>
            <a:custGeom>
              <a:avLst/>
              <a:gdLst/>
              <a:ahLst/>
              <a:cxnLst/>
              <a:rect r="r" b="b" t="t" l="l"/>
              <a:pathLst>
                <a:path h="480744" w="3439540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141158" y="3656389"/>
            <a:ext cx="3666610" cy="236496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31336" y="4675228"/>
            <a:ext cx="7397552" cy="87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5"/>
              </a:lnSpc>
            </a:pPr>
            <a:r>
              <a:rPr lang="en-US" sz="5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 limit exceeded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8088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46851" y="2155140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0" y="0"/>
                </a:lnTo>
                <a:lnTo>
                  <a:pt x="13945790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7816106" y="3409634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Break time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9885019">
            <a:off x="13537040" y="4975177"/>
            <a:ext cx="1697640" cy="1546396"/>
          </a:xfrm>
          <a:custGeom>
            <a:avLst/>
            <a:gdLst/>
            <a:ahLst/>
            <a:cxnLst/>
            <a:rect r="r" b="b" t="t" l="l"/>
            <a:pathLst>
              <a:path h="1546396" w="1697640">
                <a:moveTo>
                  <a:pt x="0" y="0"/>
                </a:moveTo>
                <a:lnTo>
                  <a:pt x="1697641" y="0"/>
                </a:lnTo>
                <a:lnTo>
                  <a:pt x="1697641" y="1546396"/>
                </a:lnTo>
                <a:lnTo>
                  <a:pt x="0" y="1546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8167" y="2089486"/>
            <a:ext cx="6665946" cy="4628123"/>
          </a:xfrm>
          <a:custGeom>
            <a:avLst/>
            <a:gdLst/>
            <a:ahLst/>
            <a:cxnLst/>
            <a:rect r="r" b="b" t="t" l="l"/>
            <a:pathLst>
              <a:path h="4628123" w="6665946">
                <a:moveTo>
                  <a:pt x="0" y="0"/>
                </a:moveTo>
                <a:lnTo>
                  <a:pt x="6665946" y="0"/>
                </a:lnTo>
                <a:lnTo>
                  <a:pt x="6665946" y="4628123"/>
                </a:lnTo>
                <a:lnTo>
                  <a:pt x="0" y="46281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04476"/>
            <a:ext cx="7041688" cy="5598142"/>
          </a:xfrm>
          <a:custGeom>
            <a:avLst/>
            <a:gdLst/>
            <a:ahLst/>
            <a:cxnLst/>
            <a:rect r="r" b="b" t="t" l="l"/>
            <a:pathLst>
              <a:path h="5598142" w="7041688">
                <a:moveTo>
                  <a:pt x="0" y="0"/>
                </a:moveTo>
                <a:lnTo>
                  <a:pt x="7041688" y="0"/>
                </a:lnTo>
                <a:lnTo>
                  <a:pt x="7041688" y="5598142"/>
                </a:lnTo>
                <a:lnTo>
                  <a:pt x="0" y="5598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17" y="-304629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4334" y="4572000"/>
            <a:ext cx="985933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9"/>
              </a:lnSpc>
            </a:pPr>
            <a:r>
              <a:rPr lang="en-US" sz="7507">
                <a:solidFill>
                  <a:srgbClr val="0B0162"/>
                </a:solidFill>
                <a:latin typeface="Lemonada Bold"/>
                <a:ea typeface="Lemonada Bold"/>
                <a:cs typeface="Lemonada Bold"/>
                <a:sym typeface="Lemonada Bold"/>
              </a:rPr>
              <a:t>Time Complexity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5123" y="7188336"/>
            <a:ext cx="12062904" cy="89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514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It Tells How fast an algorithm 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29123" y="8152586"/>
            <a:ext cx="9245480" cy="129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762">
                <a:solidFill>
                  <a:srgbClr val="31356E"/>
                </a:solidFill>
                <a:latin typeface="Clear Sans"/>
                <a:ea typeface="Clear Sans"/>
                <a:cs typeface="Clear Sans"/>
                <a:sym typeface="Clear Sans"/>
              </a:rPr>
              <a:t>but I’ve got a faster processor than my ... 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883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61006" y="5143500"/>
            <a:ext cx="2250967" cy="1631597"/>
          </a:xfrm>
          <a:custGeom>
            <a:avLst/>
            <a:gdLst/>
            <a:ahLst/>
            <a:cxnLst/>
            <a:rect r="r" b="b" t="t" l="l"/>
            <a:pathLst>
              <a:path h="1631597" w="2250967">
                <a:moveTo>
                  <a:pt x="0" y="0"/>
                </a:moveTo>
                <a:lnTo>
                  <a:pt x="2250967" y="0"/>
                </a:lnTo>
                <a:lnTo>
                  <a:pt x="2250967" y="1631597"/>
                </a:lnTo>
                <a:lnTo>
                  <a:pt x="0" y="1631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272930" y="5143500"/>
            <a:ext cx="1631597" cy="1631597"/>
            <a:chOff x="0" y="0"/>
            <a:chExt cx="2175463" cy="21754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5463" cy="2175463"/>
            </a:xfrm>
            <a:custGeom>
              <a:avLst/>
              <a:gdLst/>
              <a:ahLst/>
              <a:cxnLst/>
              <a:rect r="r" b="b" t="t" l="l"/>
              <a:pathLst>
                <a:path h="2175463" w="2175463">
                  <a:moveTo>
                    <a:pt x="0" y="0"/>
                  </a:moveTo>
                  <a:lnTo>
                    <a:pt x="2175463" y="0"/>
                  </a:lnTo>
                  <a:lnTo>
                    <a:pt x="2175463" y="2175463"/>
                  </a:lnTo>
                  <a:lnTo>
                    <a:pt x="0" y="217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462071" y="728980"/>
              <a:ext cx="383540" cy="1101090"/>
              <a:chOff x="0" y="0"/>
              <a:chExt cx="383540" cy="11010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35560" y="48260"/>
                <a:ext cx="297180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97180">
                    <a:moveTo>
                      <a:pt x="175260" y="81280"/>
                    </a:moveTo>
                    <a:cubicBezTo>
                      <a:pt x="184150" y="480060"/>
                      <a:pt x="193040" y="530860"/>
                      <a:pt x="208280" y="604520"/>
                    </a:cubicBezTo>
                    <a:cubicBezTo>
                      <a:pt x="228600" y="697230"/>
                      <a:pt x="297180" y="854710"/>
                      <a:pt x="295910" y="914400"/>
                    </a:cubicBezTo>
                    <a:cubicBezTo>
                      <a:pt x="295910" y="938530"/>
                      <a:pt x="290830" y="952500"/>
                      <a:pt x="280670" y="966470"/>
                    </a:cubicBezTo>
                    <a:cubicBezTo>
                      <a:pt x="270510" y="980440"/>
                      <a:pt x="255270" y="993140"/>
                      <a:pt x="237490" y="998220"/>
                    </a:cubicBezTo>
                    <a:cubicBezTo>
                      <a:pt x="215900" y="1002030"/>
                      <a:pt x="177800" y="995680"/>
                      <a:pt x="160020" y="982980"/>
                    </a:cubicBezTo>
                    <a:cubicBezTo>
                      <a:pt x="144780" y="972820"/>
                      <a:pt x="133350" y="956310"/>
                      <a:pt x="130810" y="938530"/>
                    </a:cubicBezTo>
                    <a:cubicBezTo>
                      <a:pt x="127000" y="916940"/>
                      <a:pt x="133350" y="878840"/>
                      <a:pt x="149860" y="861060"/>
                    </a:cubicBezTo>
                    <a:cubicBezTo>
                      <a:pt x="165100" y="844550"/>
                      <a:pt x="200660" y="830580"/>
                      <a:pt x="223520" y="834390"/>
                    </a:cubicBezTo>
                    <a:cubicBezTo>
                      <a:pt x="246380" y="836930"/>
                      <a:pt x="276860" y="858520"/>
                      <a:pt x="287020" y="880110"/>
                    </a:cubicBezTo>
                    <a:cubicBezTo>
                      <a:pt x="297180" y="900430"/>
                      <a:pt x="297180" y="938530"/>
                      <a:pt x="285750" y="958850"/>
                    </a:cubicBezTo>
                    <a:cubicBezTo>
                      <a:pt x="274320" y="979170"/>
                      <a:pt x="241300" y="998220"/>
                      <a:pt x="219710" y="1000760"/>
                    </a:cubicBezTo>
                    <a:cubicBezTo>
                      <a:pt x="201930" y="1004570"/>
                      <a:pt x="181610" y="998220"/>
                      <a:pt x="167640" y="988060"/>
                    </a:cubicBezTo>
                    <a:cubicBezTo>
                      <a:pt x="152400" y="979170"/>
                      <a:pt x="144780" y="969010"/>
                      <a:pt x="133350" y="947420"/>
                    </a:cubicBezTo>
                    <a:cubicBezTo>
                      <a:pt x="104140" y="890270"/>
                      <a:pt x="62230" y="708660"/>
                      <a:pt x="41910" y="610870"/>
                    </a:cubicBezTo>
                    <a:cubicBezTo>
                      <a:pt x="26670" y="534670"/>
                      <a:pt x="19050" y="483870"/>
                      <a:pt x="15240" y="405130"/>
                    </a:cubicBezTo>
                    <a:cubicBezTo>
                      <a:pt x="10160" y="302260"/>
                      <a:pt x="0" y="100330"/>
                      <a:pt x="26670" y="44450"/>
                    </a:cubicBezTo>
                    <a:cubicBezTo>
                      <a:pt x="38100" y="22860"/>
                      <a:pt x="54610" y="13970"/>
                      <a:pt x="68580" y="7620"/>
                    </a:cubicBezTo>
                    <a:cubicBezTo>
                      <a:pt x="81280" y="2540"/>
                      <a:pt x="92710" y="0"/>
                      <a:pt x="106680" y="2540"/>
                    </a:cubicBezTo>
                    <a:cubicBezTo>
                      <a:pt x="121920" y="6350"/>
                      <a:pt x="143510" y="15240"/>
                      <a:pt x="156210" y="29210"/>
                    </a:cubicBezTo>
                    <a:cubicBezTo>
                      <a:pt x="167640" y="41910"/>
                      <a:pt x="175260" y="81280"/>
                      <a:pt x="175260" y="81280"/>
                    </a:cubicBezTo>
                  </a:path>
                </a:pathLst>
              </a:custGeom>
              <a:solidFill>
                <a:srgbClr val="2B4B8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581451" y="1097280"/>
              <a:ext cx="1102360" cy="293370"/>
              <a:chOff x="0" y="0"/>
              <a:chExt cx="1102360" cy="29337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8260" y="34290"/>
                <a:ext cx="100330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1003300">
                    <a:moveTo>
                      <a:pt x="60960" y="54610"/>
                    </a:moveTo>
                    <a:cubicBezTo>
                      <a:pt x="369570" y="10160"/>
                      <a:pt x="817880" y="0"/>
                      <a:pt x="916940" y="16510"/>
                    </a:cubicBezTo>
                    <a:cubicBezTo>
                      <a:pt x="944880" y="20320"/>
                      <a:pt x="955040" y="21590"/>
                      <a:pt x="969010" y="33020"/>
                    </a:cubicBezTo>
                    <a:cubicBezTo>
                      <a:pt x="985520" y="48260"/>
                      <a:pt x="1002030" y="83820"/>
                      <a:pt x="1002030" y="106680"/>
                    </a:cubicBezTo>
                    <a:cubicBezTo>
                      <a:pt x="1003300" y="124460"/>
                      <a:pt x="993140" y="143510"/>
                      <a:pt x="981710" y="157480"/>
                    </a:cubicBezTo>
                    <a:cubicBezTo>
                      <a:pt x="970280" y="170180"/>
                      <a:pt x="953770" y="182880"/>
                      <a:pt x="934720" y="185420"/>
                    </a:cubicBezTo>
                    <a:cubicBezTo>
                      <a:pt x="913130" y="187960"/>
                      <a:pt x="875030" y="180340"/>
                      <a:pt x="857250" y="163830"/>
                    </a:cubicBezTo>
                    <a:cubicBezTo>
                      <a:pt x="840740" y="147320"/>
                      <a:pt x="830580" y="110490"/>
                      <a:pt x="831850" y="87630"/>
                    </a:cubicBezTo>
                    <a:cubicBezTo>
                      <a:pt x="833120" y="69850"/>
                      <a:pt x="843280" y="50800"/>
                      <a:pt x="857250" y="39370"/>
                    </a:cubicBezTo>
                    <a:cubicBezTo>
                      <a:pt x="875030" y="25400"/>
                      <a:pt x="913130" y="15240"/>
                      <a:pt x="934720" y="17780"/>
                    </a:cubicBezTo>
                    <a:cubicBezTo>
                      <a:pt x="953770" y="20320"/>
                      <a:pt x="970280" y="33020"/>
                      <a:pt x="981710" y="45720"/>
                    </a:cubicBezTo>
                    <a:cubicBezTo>
                      <a:pt x="993140" y="59690"/>
                      <a:pt x="1000760" y="80010"/>
                      <a:pt x="1002030" y="96520"/>
                    </a:cubicBezTo>
                    <a:cubicBezTo>
                      <a:pt x="1003300" y="114300"/>
                      <a:pt x="999490" y="135890"/>
                      <a:pt x="988060" y="149860"/>
                    </a:cubicBezTo>
                    <a:cubicBezTo>
                      <a:pt x="974090" y="167640"/>
                      <a:pt x="953770" y="177800"/>
                      <a:pt x="916940" y="186690"/>
                    </a:cubicBezTo>
                    <a:cubicBezTo>
                      <a:pt x="810260" y="213360"/>
                      <a:pt x="416560" y="173990"/>
                      <a:pt x="261620" y="182880"/>
                    </a:cubicBezTo>
                    <a:cubicBezTo>
                      <a:pt x="175260" y="186690"/>
                      <a:pt x="99060" y="213360"/>
                      <a:pt x="60960" y="207010"/>
                    </a:cubicBezTo>
                    <a:cubicBezTo>
                      <a:pt x="45720" y="204470"/>
                      <a:pt x="38100" y="198120"/>
                      <a:pt x="27940" y="189230"/>
                    </a:cubicBezTo>
                    <a:cubicBezTo>
                      <a:pt x="16510" y="177800"/>
                      <a:pt x="3810" y="157480"/>
                      <a:pt x="2540" y="139700"/>
                    </a:cubicBezTo>
                    <a:cubicBezTo>
                      <a:pt x="0" y="123190"/>
                      <a:pt x="5080" y="100330"/>
                      <a:pt x="15240" y="86360"/>
                    </a:cubicBezTo>
                    <a:cubicBezTo>
                      <a:pt x="25400" y="71120"/>
                      <a:pt x="60960" y="54610"/>
                      <a:pt x="60960" y="54610"/>
                    </a:cubicBezTo>
                  </a:path>
                </a:pathLst>
              </a:custGeom>
              <a:solidFill>
                <a:srgbClr val="2B4B8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438701" y="728980"/>
              <a:ext cx="270510" cy="957580"/>
              <a:chOff x="0" y="0"/>
              <a:chExt cx="270510" cy="95758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24130" y="49530"/>
                <a:ext cx="198120" cy="858520"/>
              </a:xfrm>
              <a:custGeom>
                <a:avLst/>
                <a:gdLst/>
                <a:ahLst/>
                <a:cxnLst/>
                <a:rect r="r" b="b" t="t" l="l"/>
                <a:pathLst>
                  <a:path h="858520" w="198120">
                    <a:moveTo>
                      <a:pt x="190500" y="80010"/>
                    </a:moveTo>
                    <a:cubicBezTo>
                      <a:pt x="184150" y="824230"/>
                      <a:pt x="176530" y="833120"/>
                      <a:pt x="160020" y="842010"/>
                    </a:cubicBezTo>
                    <a:cubicBezTo>
                      <a:pt x="140970" y="853440"/>
                      <a:pt x="101600" y="857250"/>
                      <a:pt x="81280" y="850900"/>
                    </a:cubicBezTo>
                    <a:cubicBezTo>
                      <a:pt x="63500" y="845820"/>
                      <a:pt x="48260" y="830580"/>
                      <a:pt x="39370" y="815340"/>
                    </a:cubicBezTo>
                    <a:cubicBezTo>
                      <a:pt x="30480" y="801370"/>
                      <a:pt x="25400" y="779780"/>
                      <a:pt x="27940" y="763270"/>
                    </a:cubicBezTo>
                    <a:cubicBezTo>
                      <a:pt x="29210" y="745490"/>
                      <a:pt x="36830" y="725170"/>
                      <a:pt x="50800" y="713740"/>
                    </a:cubicBezTo>
                    <a:cubicBezTo>
                      <a:pt x="67310" y="698500"/>
                      <a:pt x="104140" y="685800"/>
                      <a:pt x="125730" y="688340"/>
                    </a:cubicBezTo>
                    <a:cubicBezTo>
                      <a:pt x="144780" y="689610"/>
                      <a:pt x="162560" y="698500"/>
                      <a:pt x="173990" y="713740"/>
                    </a:cubicBezTo>
                    <a:cubicBezTo>
                      <a:pt x="187960" y="730250"/>
                      <a:pt x="198120" y="768350"/>
                      <a:pt x="195580" y="789940"/>
                    </a:cubicBezTo>
                    <a:cubicBezTo>
                      <a:pt x="193040" y="808990"/>
                      <a:pt x="180340" y="825500"/>
                      <a:pt x="167640" y="836930"/>
                    </a:cubicBezTo>
                    <a:cubicBezTo>
                      <a:pt x="154940" y="848360"/>
                      <a:pt x="134620" y="855980"/>
                      <a:pt x="116840" y="857250"/>
                    </a:cubicBezTo>
                    <a:cubicBezTo>
                      <a:pt x="100330" y="858520"/>
                      <a:pt x="78740" y="853440"/>
                      <a:pt x="64770" y="842010"/>
                    </a:cubicBezTo>
                    <a:cubicBezTo>
                      <a:pt x="46990" y="829310"/>
                      <a:pt x="35560" y="808990"/>
                      <a:pt x="26670" y="772160"/>
                    </a:cubicBezTo>
                    <a:cubicBezTo>
                      <a:pt x="0" y="660400"/>
                      <a:pt x="6350" y="154940"/>
                      <a:pt x="35560" y="60960"/>
                    </a:cubicBezTo>
                    <a:cubicBezTo>
                      <a:pt x="44450" y="34290"/>
                      <a:pt x="53340" y="25400"/>
                      <a:pt x="67310" y="15240"/>
                    </a:cubicBezTo>
                    <a:cubicBezTo>
                      <a:pt x="82550" y="5080"/>
                      <a:pt x="104140" y="0"/>
                      <a:pt x="121920" y="1270"/>
                    </a:cubicBezTo>
                    <a:cubicBezTo>
                      <a:pt x="139700" y="3810"/>
                      <a:pt x="160020" y="13970"/>
                      <a:pt x="171450" y="27940"/>
                    </a:cubicBezTo>
                    <a:cubicBezTo>
                      <a:pt x="182880" y="40640"/>
                      <a:pt x="190500" y="80010"/>
                      <a:pt x="190500" y="80010"/>
                    </a:cubicBezTo>
                  </a:path>
                </a:pathLst>
              </a:custGeom>
              <a:solidFill>
                <a:srgbClr val="2B4B8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525571" y="730250"/>
              <a:ext cx="462280" cy="629920"/>
              <a:chOff x="0" y="0"/>
              <a:chExt cx="462280" cy="62992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6990" y="49530"/>
                <a:ext cx="367030" cy="538480"/>
              </a:xfrm>
              <a:custGeom>
                <a:avLst/>
                <a:gdLst/>
                <a:ahLst/>
                <a:cxnLst/>
                <a:rect r="r" b="b" t="t" l="l"/>
                <a:pathLst>
                  <a:path h="538480" w="367030">
                    <a:moveTo>
                      <a:pt x="149860" y="43180"/>
                    </a:moveTo>
                    <a:cubicBezTo>
                      <a:pt x="215900" y="214630"/>
                      <a:pt x="209550" y="237490"/>
                      <a:pt x="217170" y="262890"/>
                    </a:cubicBezTo>
                    <a:cubicBezTo>
                      <a:pt x="224790" y="289560"/>
                      <a:pt x="237490" y="316230"/>
                      <a:pt x="257810" y="339090"/>
                    </a:cubicBezTo>
                    <a:cubicBezTo>
                      <a:pt x="280670" y="367030"/>
                      <a:pt x="340360" y="389890"/>
                      <a:pt x="355600" y="415290"/>
                    </a:cubicBezTo>
                    <a:cubicBezTo>
                      <a:pt x="364490" y="433070"/>
                      <a:pt x="367030" y="450850"/>
                      <a:pt x="363220" y="467360"/>
                    </a:cubicBezTo>
                    <a:cubicBezTo>
                      <a:pt x="358140" y="488950"/>
                      <a:pt x="336550" y="519430"/>
                      <a:pt x="314960" y="529590"/>
                    </a:cubicBezTo>
                    <a:cubicBezTo>
                      <a:pt x="294640" y="538480"/>
                      <a:pt x="257810" y="535940"/>
                      <a:pt x="237490" y="523240"/>
                    </a:cubicBezTo>
                    <a:cubicBezTo>
                      <a:pt x="218440" y="511810"/>
                      <a:pt x="199390" y="480060"/>
                      <a:pt x="199390" y="457200"/>
                    </a:cubicBezTo>
                    <a:cubicBezTo>
                      <a:pt x="198120" y="434340"/>
                      <a:pt x="213360" y="400050"/>
                      <a:pt x="232410" y="387350"/>
                    </a:cubicBezTo>
                    <a:cubicBezTo>
                      <a:pt x="250190" y="373380"/>
                      <a:pt x="287020" y="368300"/>
                      <a:pt x="308610" y="375920"/>
                    </a:cubicBezTo>
                    <a:cubicBezTo>
                      <a:pt x="330200" y="382270"/>
                      <a:pt x="354330" y="411480"/>
                      <a:pt x="361950" y="431800"/>
                    </a:cubicBezTo>
                    <a:cubicBezTo>
                      <a:pt x="367030" y="449580"/>
                      <a:pt x="364490" y="469900"/>
                      <a:pt x="358140" y="485140"/>
                    </a:cubicBezTo>
                    <a:cubicBezTo>
                      <a:pt x="351790" y="500380"/>
                      <a:pt x="339090" y="516890"/>
                      <a:pt x="323850" y="524510"/>
                    </a:cubicBezTo>
                    <a:cubicBezTo>
                      <a:pt x="303530" y="534670"/>
                      <a:pt x="270510" y="537210"/>
                      <a:pt x="246380" y="528320"/>
                    </a:cubicBezTo>
                    <a:cubicBezTo>
                      <a:pt x="217170" y="518160"/>
                      <a:pt x="191770" y="485140"/>
                      <a:pt x="166370" y="457200"/>
                    </a:cubicBezTo>
                    <a:cubicBezTo>
                      <a:pt x="138430" y="425450"/>
                      <a:pt x="109220" y="377190"/>
                      <a:pt x="90170" y="342900"/>
                    </a:cubicBezTo>
                    <a:cubicBezTo>
                      <a:pt x="74930" y="314960"/>
                      <a:pt x="64770" y="293370"/>
                      <a:pt x="57150" y="266700"/>
                    </a:cubicBezTo>
                    <a:cubicBezTo>
                      <a:pt x="49530" y="238760"/>
                      <a:pt x="52070" y="207010"/>
                      <a:pt x="43180" y="179070"/>
                    </a:cubicBezTo>
                    <a:cubicBezTo>
                      <a:pt x="34290" y="151130"/>
                      <a:pt x="8890" y="118110"/>
                      <a:pt x="3810" y="95250"/>
                    </a:cubicBezTo>
                    <a:cubicBezTo>
                      <a:pt x="0" y="81280"/>
                      <a:pt x="0" y="71120"/>
                      <a:pt x="3810" y="58420"/>
                    </a:cubicBezTo>
                    <a:cubicBezTo>
                      <a:pt x="8890" y="43180"/>
                      <a:pt x="24130" y="22860"/>
                      <a:pt x="36830" y="12700"/>
                    </a:cubicBezTo>
                    <a:cubicBezTo>
                      <a:pt x="46990" y="5080"/>
                      <a:pt x="59690" y="2540"/>
                      <a:pt x="71120" y="1270"/>
                    </a:cubicBezTo>
                    <a:cubicBezTo>
                      <a:pt x="83820" y="0"/>
                      <a:pt x="96520" y="0"/>
                      <a:pt x="109220" y="6350"/>
                    </a:cubicBezTo>
                    <a:cubicBezTo>
                      <a:pt x="123190" y="12700"/>
                      <a:pt x="149860" y="43180"/>
                      <a:pt x="149860" y="43180"/>
                    </a:cubicBezTo>
                  </a:path>
                </a:pathLst>
              </a:custGeom>
              <a:solidFill>
                <a:srgbClr val="2B4B8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618281" y="1078230"/>
              <a:ext cx="246380" cy="246380"/>
              <a:chOff x="0" y="0"/>
              <a:chExt cx="246380" cy="24638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5720" y="49530"/>
                <a:ext cx="147320" cy="154940"/>
              </a:xfrm>
              <a:custGeom>
                <a:avLst/>
                <a:gdLst/>
                <a:ahLst/>
                <a:cxnLst/>
                <a:rect r="r" b="b" t="t" l="l"/>
                <a:pathLst>
                  <a:path h="154940" w="147320">
                    <a:moveTo>
                      <a:pt x="147320" y="53340"/>
                    </a:moveTo>
                    <a:cubicBezTo>
                      <a:pt x="143510" y="107950"/>
                      <a:pt x="124460" y="137160"/>
                      <a:pt x="105410" y="146050"/>
                    </a:cubicBezTo>
                    <a:cubicBezTo>
                      <a:pt x="86360" y="154940"/>
                      <a:pt x="52070" y="149860"/>
                      <a:pt x="35560" y="142240"/>
                    </a:cubicBezTo>
                    <a:cubicBezTo>
                      <a:pt x="22860" y="135890"/>
                      <a:pt x="15240" y="128270"/>
                      <a:pt x="8890" y="115570"/>
                    </a:cubicBezTo>
                    <a:cubicBezTo>
                      <a:pt x="1270" y="99060"/>
                      <a:pt x="0" y="63500"/>
                      <a:pt x="5080" y="45720"/>
                    </a:cubicBezTo>
                    <a:cubicBezTo>
                      <a:pt x="8890" y="33020"/>
                      <a:pt x="17780" y="24130"/>
                      <a:pt x="27940" y="16510"/>
                    </a:cubicBezTo>
                    <a:cubicBezTo>
                      <a:pt x="36830" y="8890"/>
                      <a:pt x="48260" y="2540"/>
                      <a:pt x="60960" y="1270"/>
                    </a:cubicBezTo>
                    <a:cubicBezTo>
                      <a:pt x="78740" y="0"/>
                      <a:pt x="128270" y="22860"/>
                      <a:pt x="128270" y="22860"/>
                    </a:cubicBezTo>
                  </a:path>
                </a:pathLst>
              </a:custGeom>
              <a:solidFill>
                <a:srgbClr val="2B4B8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675431" y="1280160"/>
              <a:ext cx="246380" cy="246380"/>
              <a:chOff x="0" y="0"/>
              <a:chExt cx="246380" cy="24638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5720" y="49530"/>
                <a:ext cx="147320" cy="154940"/>
              </a:xfrm>
              <a:custGeom>
                <a:avLst/>
                <a:gdLst/>
                <a:ahLst/>
                <a:cxnLst/>
                <a:rect r="r" b="b" t="t" l="l"/>
                <a:pathLst>
                  <a:path h="154940" w="147320">
                    <a:moveTo>
                      <a:pt x="147320" y="53340"/>
                    </a:moveTo>
                    <a:cubicBezTo>
                      <a:pt x="144780" y="107950"/>
                      <a:pt x="125730" y="137160"/>
                      <a:pt x="106680" y="146050"/>
                    </a:cubicBezTo>
                    <a:cubicBezTo>
                      <a:pt x="87630" y="154940"/>
                      <a:pt x="52070" y="149860"/>
                      <a:pt x="35560" y="142240"/>
                    </a:cubicBezTo>
                    <a:cubicBezTo>
                      <a:pt x="24130" y="135890"/>
                      <a:pt x="15240" y="128270"/>
                      <a:pt x="10160" y="115570"/>
                    </a:cubicBezTo>
                    <a:cubicBezTo>
                      <a:pt x="2540" y="99060"/>
                      <a:pt x="0" y="63500"/>
                      <a:pt x="5080" y="45720"/>
                    </a:cubicBezTo>
                    <a:cubicBezTo>
                      <a:pt x="10160" y="33020"/>
                      <a:pt x="19050" y="24130"/>
                      <a:pt x="27940" y="16510"/>
                    </a:cubicBezTo>
                    <a:cubicBezTo>
                      <a:pt x="38100" y="8890"/>
                      <a:pt x="48260" y="2540"/>
                      <a:pt x="60960" y="1270"/>
                    </a:cubicBezTo>
                    <a:cubicBezTo>
                      <a:pt x="80010" y="0"/>
                      <a:pt x="129540" y="22860"/>
                      <a:pt x="129540" y="22860"/>
                    </a:cubicBezTo>
                  </a:path>
                </a:pathLst>
              </a:custGeom>
              <a:solidFill>
                <a:srgbClr val="2B4B8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605581" y="1165860"/>
              <a:ext cx="346710" cy="431800"/>
              <a:chOff x="0" y="0"/>
              <a:chExt cx="346710" cy="431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8260" y="45720"/>
                <a:ext cx="251460" cy="337820"/>
              </a:xfrm>
              <a:custGeom>
                <a:avLst/>
                <a:gdLst/>
                <a:ahLst/>
                <a:cxnLst/>
                <a:rect r="r" b="b" t="t" l="l"/>
                <a:pathLst>
                  <a:path h="337820" w="251460">
                    <a:moveTo>
                      <a:pt x="38100" y="175260"/>
                    </a:moveTo>
                    <a:cubicBezTo>
                      <a:pt x="76200" y="74930"/>
                      <a:pt x="148590" y="7620"/>
                      <a:pt x="182880" y="5080"/>
                    </a:cubicBezTo>
                    <a:cubicBezTo>
                      <a:pt x="203200" y="2540"/>
                      <a:pt x="223520" y="19050"/>
                      <a:pt x="234950" y="33020"/>
                    </a:cubicBezTo>
                    <a:cubicBezTo>
                      <a:pt x="245110" y="46990"/>
                      <a:pt x="251460" y="69850"/>
                      <a:pt x="247650" y="87630"/>
                    </a:cubicBezTo>
                    <a:cubicBezTo>
                      <a:pt x="243840" y="109220"/>
                      <a:pt x="224790" y="138430"/>
                      <a:pt x="205740" y="148590"/>
                    </a:cubicBezTo>
                    <a:cubicBezTo>
                      <a:pt x="185420" y="158750"/>
                      <a:pt x="130810" y="148590"/>
                      <a:pt x="130810" y="148590"/>
                    </a:cubicBezTo>
                    <a:cubicBezTo>
                      <a:pt x="130810" y="147320"/>
                      <a:pt x="212090" y="139700"/>
                      <a:pt x="213360" y="147320"/>
                    </a:cubicBezTo>
                    <a:cubicBezTo>
                      <a:pt x="215900" y="154940"/>
                      <a:pt x="149860" y="176530"/>
                      <a:pt x="143510" y="195580"/>
                    </a:cubicBezTo>
                    <a:cubicBezTo>
                      <a:pt x="138430" y="212090"/>
                      <a:pt x="167640" y="233680"/>
                      <a:pt x="167640" y="252730"/>
                    </a:cubicBezTo>
                    <a:cubicBezTo>
                      <a:pt x="166370" y="274320"/>
                      <a:pt x="147320" y="307340"/>
                      <a:pt x="130810" y="320040"/>
                    </a:cubicBezTo>
                    <a:cubicBezTo>
                      <a:pt x="116840" y="331470"/>
                      <a:pt x="96520" y="335280"/>
                      <a:pt x="80010" y="334010"/>
                    </a:cubicBezTo>
                    <a:cubicBezTo>
                      <a:pt x="63500" y="334010"/>
                      <a:pt x="44450" y="325120"/>
                      <a:pt x="31750" y="314960"/>
                    </a:cubicBezTo>
                    <a:cubicBezTo>
                      <a:pt x="19050" y="303530"/>
                      <a:pt x="7620" y="285750"/>
                      <a:pt x="3810" y="269240"/>
                    </a:cubicBezTo>
                    <a:cubicBezTo>
                      <a:pt x="1270" y="254000"/>
                      <a:pt x="1270" y="232410"/>
                      <a:pt x="10160" y="217170"/>
                    </a:cubicBezTo>
                    <a:cubicBezTo>
                      <a:pt x="20320" y="199390"/>
                      <a:pt x="49530" y="175260"/>
                      <a:pt x="72390" y="171450"/>
                    </a:cubicBezTo>
                    <a:cubicBezTo>
                      <a:pt x="93980" y="167640"/>
                      <a:pt x="129540" y="179070"/>
                      <a:pt x="144780" y="195580"/>
                    </a:cubicBezTo>
                    <a:cubicBezTo>
                      <a:pt x="160020" y="212090"/>
                      <a:pt x="170180" y="247650"/>
                      <a:pt x="165100" y="270510"/>
                    </a:cubicBezTo>
                    <a:cubicBezTo>
                      <a:pt x="160020" y="292100"/>
                      <a:pt x="135890" y="320040"/>
                      <a:pt x="115570" y="328930"/>
                    </a:cubicBezTo>
                    <a:cubicBezTo>
                      <a:pt x="93980" y="337820"/>
                      <a:pt x="57150" y="331470"/>
                      <a:pt x="38100" y="320040"/>
                    </a:cubicBezTo>
                    <a:cubicBezTo>
                      <a:pt x="22860" y="311150"/>
                      <a:pt x="12700" y="295910"/>
                      <a:pt x="6350" y="278130"/>
                    </a:cubicBezTo>
                    <a:cubicBezTo>
                      <a:pt x="0" y="259080"/>
                      <a:pt x="1270" y="232410"/>
                      <a:pt x="2540" y="207010"/>
                    </a:cubicBezTo>
                    <a:cubicBezTo>
                      <a:pt x="5080" y="177800"/>
                      <a:pt x="6350" y="139700"/>
                      <a:pt x="21590" y="111760"/>
                    </a:cubicBezTo>
                    <a:cubicBezTo>
                      <a:pt x="36830" y="85090"/>
                      <a:pt x="64770" y="59690"/>
                      <a:pt x="92710" y="43180"/>
                    </a:cubicBezTo>
                    <a:cubicBezTo>
                      <a:pt x="124460" y="24130"/>
                      <a:pt x="180340" y="0"/>
                      <a:pt x="205740" y="7620"/>
                    </a:cubicBezTo>
                    <a:cubicBezTo>
                      <a:pt x="223520" y="12700"/>
                      <a:pt x="236220" y="35560"/>
                      <a:pt x="243840" y="50800"/>
                    </a:cubicBezTo>
                    <a:cubicBezTo>
                      <a:pt x="248920" y="62230"/>
                      <a:pt x="250190" y="74930"/>
                      <a:pt x="247650" y="87630"/>
                    </a:cubicBezTo>
                    <a:cubicBezTo>
                      <a:pt x="245110" y="104140"/>
                      <a:pt x="233680" y="125730"/>
                      <a:pt x="220980" y="138430"/>
                    </a:cubicBezTo>
                    <a:cubicBezTo>
                      <a:pt x="208280" y="149860"/>
                      <a:pt x="184150" y="156210"/>
                      <a:pt x="167640" y="157480"/>
                    </a:cubicBezTo>
                    <a:cubicBezTo>
                      <a:pt x="153670" y="157480"/>
                      <a:pt x="127000" y="148590"/>
                      <a:pt x="128270" y="146050"/>
                    </a:cubicBezTo>
                    <a:cubicBezTo>
                      <a:pt x="128270" y="143510"/>
                      <a:pt x="196850" y="134620"/>
                      <a:pt x="205740" y="147320"/>
                    </a:cubicBezTo>
                    <a:cubicBezTo>
                      <a:pt x="215900" y="161290"/>
                      <a:pt x="193040" y="212090"/>
                      <a:pt x="182880" y="231140"/>
                    </a:cubicBezTo>
                    <a:cubicBezTo>
                      <a:pt x="175260" y="243840"/>
                      <a:pt x="167640" y="252730"/>
                      <a:pt x="157480" y="259080"/>
                    </a:cubicBezTo>
                    <a:cubicBezTo>
                      <a:pt x="147320" y="265430"/>
                      <a:pt x="135890" y="271780"/>
                      <a:pt x="123190" y="271780"/>
                    </a:cubicBezTo>
                    <a:cubicBezTo>
                      <a:pt x="106680" y="273050"/>
                      <a:pt x="83820" y="269240"/>
                      <a:pt x="68580" y="259080"/>
                    </a:cubicBezTo>
                    <a:cubicBezTo>
                      <a:pt x="54610" y="248920"/>
                      <a:pt x="41910" y="228600"/>
                      <a:pt x="38100" y="213360"/>
                    </a:cubicBezTo>
                    <a:cubicBezTo>
                      <a:pt x="34290" y="200660"/>
                      <a:pt x="38100" y="175260"/>
                      <a:pt x="38100" y="175260"/>
                    </a:cubicBezTo>
                  </a:path>
                </a:pathLst>
              </a:custGeom>
              <a:solidFill>
                <a:srgbClr val="2B4B8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1272331" y="819150"/>
              <a:ext cx="344170" cy="430530"/>
              <a:chOff x="0" y="0"/>
              <a:chExt cx="344170" cy="43053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44450" y="45720"/>
                <a:ext cx="252730" cy="335280"/>
              </a:xfrm>
              <a:custGeom>
                <a:avLst/>
                <a:gdLst/>
                <a:ahLst/>
                <a:cxnLst/>
                <a:rect r="r" b="b" t="t" l="l"/>
                <a:pathLst>
                  <a:path h="335280" w="252730">
                    <a:moveTo>
                      <a:pt x="227330" y="134620"/>
                    </a:moveTo>
                    <a:cubicBezTo>
                      <a:pt x="176530" y="196850"/>
                      <a:pt x="167640" y="278130"/>
                      <a:pt x="147320" y="304800"/>
                    </a:cubicBezTo>
                    <a:cubicBezTo>
                      <a:pt x="134620" y="320040"/>
                      <a:pt x="119380" y="327660"/>
                      <a:pt x="102870" y="331470"/>
                    </a:cubicBezTo>
                    <a:cubicBezTo>
                      <a:pt x="87630" y="335280"/>
                      <a:pt x="67310" y="332740"/>
                      <a:pt x="52070" y="326390"/>
                    </a:cubicBezTo>
                    <a:cubicBezTo>
                      <a:pt x="38100" y="318770"/>
                      <a:pt x="22860" y="304800"/>
                      <a:pt x="15240" y="290830"/>
                    </a:cubicBezTo>
                    <a:cubicBezTo>
                      <a:pt x="7620" y="276860"/>
                      <a:pt x="2540" y="257810"/>
                      <a:pt x="6350" y="240030"/>
                    </a:cubicBezTo>
                    <a:cubicBezTo>
                      <a:pt x="11430" y="220980"/>
                      <a:pt x="30480" y="190500"/>
                      <a:pt x="50800" y="180340"/>
                    </a:cubicBezTo>
                    <a:cubicBezTo>
                      <a:pt x="71120" y="171450"/>
                      <a:pt x="107950" y="175260"/>
                      <a:pt x="125730" y="184150"/>
                    </a:cubicBezTo>
                    <a:cubicBezTo>
                      <a:pt x="140970" y="191770"/>
                      <a:pt x="153670" y="208280"/>
                      <a:pt x="160020" y="222250"/>
                    </a:cubicBezTo>
                    <a:cubicBezTo>
                      <a:pt x="165100" y="237490"/>
                      <a:pt x="166370" y="257810"/>
                      <a:pt x="162560" y="274320"/>
                    </a:cubicBezTo>
                    <a:cubicBezTo>
                      <a:pt x="158750" y="289560"/>
                      <a:pt x="147320" y="306070"/>
                      <a:pt x="134620" y="316230"/>
                    </a:cubicBezTo>
                    <a:cubicBezTo>
                      <a:pt x="121920" y="326390"/>
                      <a:pt x="101600" y="332740"/>
                      <a:pt x="86360" y="332740"/>
                    </a:cubicBezTo>
                    <a:cubicBezTo>
                      <a:pt x="69850" y="332740"/>
                      <a:pt x="50800" y="326390"/>
                      <a:pt x="36830" y="317500"/>
                    </a:cubicBezTo>
                    <a:cubicBezTo>
                      <a:pt x="24130" y="307340"/>
                      <a:pt x="12700" y="294640"/>
                      <a:pt x="7620" y="275590"/>
                    </a:cubicBezTo>
                    <a:cubicBezTo>
                      <a:pt x="0" y="243840"/>
                      <a:pt x="7620" y="179070"/>
                      <a:pt x="21590" y="142240"/>
                    </a:cubicBezTo>
                    <a:cubicBezTo>
                      <a:pt x="34290" y="107950"/>
                      <a:pt x="60960" y="81280"/>
                      <a:pt x="83820" y="57150"/>
                    </a:cubicBezTo>
                    <a:cubicBezTo>
                      <a:pt x="102870" y="36830"/>
                      <a:pt x="127000" y="12700"/>
                      <a:pt x="148590" y="5080"/>
                    </a:cubicBezTo>
                    <a:cubicBezTo>
                      <a:pt x="166370" y="0"/>
                      <a:pt x="187960" y="0"/>
                      <a:pt x="204470" y="8890"/>
                    </a:cubicBezTo>
                    <a:cubicBezTo>
                      <a:pt x="222250" y="17780"/>
                      <a:pt x="245110" y="44450"/>
                      <a:pt x="248920" y="66040"/>
                    </a:cubicBezTo>
                    <a:cubicBezTo>
                      <a:pt x="252730" y="86360"/>
                      <a:pt x="227330" y="134620"/>
                      <a:pt x="227330" y="134620"/>
                    </a:cubicBezTo>
                  </a:path>
                </a:pathLst>
              </a:custGeom>
              <a:solidFill>
                <a:srgbClr val="2B4B8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1271061" y="1106170"/>
              <a:ext cx="370840" cy="485140"/>
              <a:chOff x="0" y="0"/>
              <a:chExt cx="370840" cy="48514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48260" y="44450"/>
                <a:ext cx="276860" cy="392430"/>
              </a:xfrm>
              <a:custGeom>
                <a:avLst/>
                <a:gdLst/>
                <a:ahLst/>
                <a:cxnLst/>
                <a:rect r="r" b="b" t="t" l="l"/>
                <a:pathLst>
                  <a:path h="392430" w="276860">
                    <a:moveTo>
                      <a:pt x="133350" y="356870"/>
                    </a:moveTo>
                    <a:cubicBezTo>
                      <a:pt x="1270" y="60960"/>
                      <a:pt x="8890" y="46990"/>
                      <a:pt x="19050" y="34290"/>
                    </a:cubicBezTo>
                    <a:cubicBezTo>
                      <a:pt x="29210" y="21590"/>
                      <a:pt x="45720" y="10160"/>
                      <a:pt x="60960" y="6350"/>
                    </a:cubicBezTo>
                    <a:cubicBezTo>
                      <a:pt x="76200" y="1270"/>
                      <a:pt x="96520" y="2540"/>
                      <a:pt x="111760" y="8890"/>
                    </a:cubicBezTo>
                    <a:cubicBezTo>
                      <a:pt x="127000" y="13970"/>
                      <a:pt x="143510" y="25400"/>
                      <a:pt x="151130" y="40640"/>
                    </a:cubicBezTo>
                    <a:cubicBezTo>
                      <a:pt x="160020" y="59690"/>
                      <a:pt x="163830" y="95250"/>
                      <a:pt x="154940" y="115570"/>
                    </a:cubicBezTo>
                    <a:cubicBezTo>
                      <a:pt x="146050" y="135890"/>
                      <a:pt x="118110" y="157480"/>
                      <a:pt x="96520" y="161290"/>
                    </a:cubicBezTo>
                    <a:cubicBezTo>
                      <a:pt x="74930" y="165100"/>
                      <a:pt x="40640" y="153670"/>
                      <a:pt x="25400" y="137160"/>
                    </a:cubicBezTo>
                    <a:cubicBezTo>
                      <a:pt x="10160" y="121920"/>
                      <a:pt x="0" y="87630"/>
                      <a:pt x="5080" y="66040"/>
                    </a:cubicBezTo>
                    <a:cubicBezTo>
                      <a:pt x="8890" y="44450"/>
                      <a:pt x="33020" y="16510"/>
                      <a:pt x="53340" y="8890"/>
                    </a:cubicBezTo>
                    <a:cubicBezTo>
                      <a:pt x="73660" y="0"/>
                      <a:pt x="102870" y="0"/>
                      <a:pt x="127000" y="16510"/>
                    </a:cubicBezTo>
                    <a:cubicBezTo>
                      <a:pt x="176530" y="49530"/>
                      <a:pt x="257810" y="229870"/>
                      <a:pt x="271780" y="287020"/>
                    </a:cubicBezTo>
                    <a:cubicBezTo>
                      <a:pt x="276860" y="311150"/>
                      <a:pt x="276860" y="326390"/>
                      <a:pt x="270510" y="341630"/>
                    </a:cubicBezTo>
                    <a:cubicBezTo>
                      <a:pt x="264160" y="358140"/>
                      <a:pt x="248920" y="374650"/>
                      <a:pt x="233680" y="382270"/>
                    </a:cubicBezTo>
                    <a:cubicBezTo>
                      <a:pt x="218440" y="391160"/>
                      <a:pt x="195580" y="392430"/>
                      <a:pt x="177800" y="388620"/>
                    </a:cubicBezTo>
                    <a:cubicBezTo>
                      <a:pt x="161290" y="384810"/>
                      <a:pt x="133350" y="356870"/>
                      <a:pt x="133350" y="356870"/>
                    </a:cubicBezTo>
                  </a:path>
                </a:pathLst>
              </a:custGeom>
              <a:solidFill>
                <a:srgbClr val="2B4B82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31" id="31"/>
          <p:cNvSpPr/>
          <p:nvPr/>
        </p:nvSpPr>
        <p:spPr>
          <a:xfrm flipH="false" flipV="false" rot="0">
            <a:off x="13265484" y="5143500"/>
            <a:ext cx="1631597" cy="1631597"/>
          </a:xfrm>
          <a:custGeom>
            <a:avLst/>
            <a:gdLst/>
            <a:ahLst/>
            <a:cxnLst/>
            <a:rect r="r" b="b" t="t" l="l"/>
            <a:pathLst>
              <a:path h="1631597" w="1631597">
                <a:moveTo>
                  <a:pt x="0" y="0"/>
                </a:moveTo>
                <a:lnTo>
                  <a:pt x="1631597" y="0"/>
                </a:lnTo>
                <a:lnTo>
                  <a:pt x="1631597" y="1631597"/>
                </a:lnTo>
                <a:lnTo>
                  <a:pt x="0" y="1631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21064" y="2332860"/>
            <a:ext cx="1524587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9"/>
              </a:lnSpc>
            </a:pPr>
            <a:r>
              <a:rPr lang="en-US" sz="7507">
                <a:solidFill>
                  <a:srgbClr val="0B0162"/>
                </a:solidFill>
                <a:latin typeface="Lemonada Bold"/>
                <a:ea typeface="Lemonada Bold"/>
                <a:cs typeface="Lemonada Bold"/>
                <a:sym typeface="Lemonada Bold"/>
              </a:rPr>
              <a:t>Types of Time Complexity?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98587" y="7121811"/>
            <a:ext cx="3175806" cy="145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9"/>
              </a:lnSpc>
            </a:pPr>
            <a:r>
              <a:rPr lang="en-US" sz="5408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Omega</a:t>
            </a:r>
          </a:p>
          <a:p>
            <a:pPr algn="ctr">
              <a:lnSpc>
                <a:spcPts val="5679"/>
              </a:lnSpc>
            </a:pPr>
            <a:r>
              <a:rPr lang="en-US" sz="5408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best case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00476" y="7121811"/>
            <a:ext cx="4376504" cy="145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9"/>
              </a:lnSpc>
            </a:pPr>
            <a:r>
              <a:rPr lang="en-US" sz="5408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Theta</a:t>
            </a:r>
          </a:p>
          <a:p>
            <a:pPr algn="ctr">
              <a:lnSpc>
                <a:spcPts val="5679"/>
              </a:lnSpc>
            </a:pPr>
            <a:r>
              <a:rPr lang="en-US" sz="5408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Average case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93030" y="7121811"/>
            <a:ext cx="4376504" cy="145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9"/>
              </a:lnSpc>
            </a:pPr>
            <a:r>
              <a:rPr lang="en-US" sz="5408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Big O</a:t>
            </a:r>
          </a:p>
          <a:p>
            <a:pPr algn="ctr">
              <a:lnSpc>
                <a:spcPts val="5679"/>
              </a:lnSpc>
            </a:pPr>
            <a:r>
              <a:rPr lang="en-US" sz="5408">
                <a:solidFill>
                  <a:srgbClr val="31356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Worst case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6597" t="-134696" r="-188411" b="-152439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8828630">
            <a:off x="-2652872" y="7733875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0270" y="879178"/>
            <a:ext cx="11353523" cy="5016193"/>
          </a:xfrm>
          <a:custGeom>
            <a:avLst/>
            <a:gdLst/>
            <a:ahLst/>
            <a:cxnLst/>
            <a:rect r="r" b="b" t="t" l="l"/>
            <a:pathLst>
              <a:path h="5016193" w="11353523">
                <a:moveTo>
                  <a:pt x="0" y="0"/>
                </a:moveTo>
                <a:lnTo>
                  <a:pt x="11353523" y="0"/>
                </a:lnTo>
                <a:lnTo>
                  <a:pt x="11353523" y="5016193"/>
                </a:lnTo>
                <a:lnTo>
                  <a:pt x="0" y="501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24683">
            <a:off x="2147707" y="1877111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disscution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3533617" y="-11254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3" y="0"/>
                </a:lnTo>
                <a:lnTo>
                  <a:pt x="5077863" y="4868401"/>
                </a:lnTo>
                <a:lnTo>
                  <a:pt x="0" y="4868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597" t="-134696" r="-188411" b="-15243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86827">
            <a:off x="11401427" y="1066666"/>
            <a:ext cx="1571510" cy="1431503"/>
          </a:xfrm>
          <a:custGeom>
            <a:avLst/>
            <a:gdLst/>
            <a:ahLst/>
            <a:cxnLst/>
            <a:rect r="r" b="b" t="t" l="l"/>
            <a:pathLst>
              <a:path h="1431503" w="1571510">
                <a:moveTo>
                  <a:pt x="0" y="0"/>
                </a:moveTo>
                <a:lnTo>
                  <a:pt x="1571510" y="0"/>
                </a:lnTo>
                <a:lnTo>
                  <a:pt x="1571510" y="1431502"/>
                </a:lnTo>
                <a:lnTo>
                  <a:pt x="0" y="1431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007890">
            <a:off x="10920239" y="4373439"/>
            <a:ext cx="2533887" cy="2156108"/>
          </a:xfrm>
          <a:custGeom>
            <a:avLst/>
            <a:gdLst/>
            <a:ahLst/>
            <a:cxnLst/>
            <a:rect r="r" b="b" t="t" l="l"/>
            <a:pathLst>
              <a:path h="2156108" w="2533887">
                <a:moveTo>
                  <a:pt x="0" y="0"/>
                </a:moveTo>
                <a:lnTo>
                  <a:pt x="2533887" y="0"/>
                </a:lnTo>
                <a:lnTo>
                  <a:pt x="2533887" y="2156108"/>
                </a:lnTo>
                <a:lnTo>
                  <a:pt x="0" y="2156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84388">
            <a:off x="1188883" y="230061"/>
            <a:ext cx="2895849" cy="3104712"/>
          </a:xfrm>
          <a:custGeom>
            <a:avLst/>
            <a:gdLst/>
            <a:ahLst/>
            <a:cxnLst/>
            <a:rect r="r" b="b" t="t" l="l"/>
            <a:pathLst>
              <a:path h="3104712" w="2895849">
                <a:moveTo>
                  <a:pt x="0" y="0"/>
                </a:moveTo>
                <a:lnTo>
                  <a:pt x="2895849" y="0"/>
                </a:lnTo>
                <a:lnTo>
                  <a:pt x="2895849" y="3104712"/>
                </a:lnTo>
                <a:lnTo>
                  <a:pt x="0" y="31047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2452" y="2628774"/>
            <a:ext cx="5887506" cy="5278454"/>
          </a:xfrm>
          <a:custGeom>
            <a:avLst/>
            <a:gdLst/>
            <a:ahLst/>
            <a:cxnLst/>
            <a:rect r="r" b="b" t="t" l="l"/>
            <a:pathLst>
              <a:path h="5278454" w="5887506">
                <a:moveTo>
                  <a:pt x="0" y="0"/>
                </a:moveTo>
                <a:lnTo>
                  <a:pt x="5887507" y="0"/>
                </a:lnTo>
                <a:lnTo>
                  <a:pt x="5887507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27549" y="1496009"/>
            <a:ext cx="4519384" cy="6411219"/>
          </a:xfrm>
          <a:custGeom>
            <a:avLst/>
            <a:gdLst/>
            <a:ahLst/>
            <a:cxnLst/>
            <a:rect r="r" b="b" t="t" l="l"/>
            <a:pathLst>
              <a:path h="6411219" w="4519384">
                <a:moveTo>
                  <a:pt x="0" y="0"/>
                </a:moveTo>
                <a:lnTo>
                  <a:pt x="4519384" y="0"/>
                </a:lnTo>
                <a:lnTo>
                  <a:pt x="4519384" y="6411219"/>
                </a:lnTo>
                <a:lnTo>
                  <a:pt x="0" y="6411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92315" y="5173028"/>
            <a:ext cx="2536508" cy="528638"/>
            <a:chOff x="0" y="0"/>
            <a:chExt cx="3382010" cy="704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49530"/>
              <a:ext cx="3281680" cy="612140"/>
            </a:xfrm>
            <a:custGeom>
              <a:avLst/>
              <a:gdLst/>
              <a:ahLst/>
              <a:cxnLst/>
              <a:rect r="r" b="b" t="t" l="l"/>
              <a:pathLst>
                <a:path h="612140" w="3281680">
                  <a:moveTo>
                    <a:pt x="254000" y="73660"/>
                  </a:moveTo>
                  <a:cubicBezTo>
                    <a:pt x="1085850" y="158750"/>
                    <a:pt x="1981200" y="146050"/>
                    <a:pt x="2279650" y="128270"/>
                  </a:cubicBezTo>
                  <a:cubicBezTo>
                    <a:pt x="2399030" y="121920"/>
                    <a:pt x="2433320" y="114300"/>
                    <a:pt x="2531110" y="99060"/>
                  </a:cubicBezTo>
                  <a:cubicBezTo>
                    <a:pt x="2670810" y="77470"/>
                    <a:pt x="2940050" y="2540"/>
                    <a:pt x="3035300" y="1270"/>
                  </a:cubicBezTo>
                  <a:cubicBezTo>
                    <a:pt x="3072130" y="1270"/>
                    <a:pt x="3088640" y="5080"/>
                    <a:pt x="3112770" y="13970"/>
                  </a:cubicBezTo>
                  <a:cubicBezTo>
                    <a:pt x="3138170" y="21590"/>
                    <a:pt x="3162300" y="34290"/>
                    <a:pt x="3182620" y="49530"/>
                  </a:cubicBezTo>
                  <a:cubicBezTo>
                    <a:pt x="3204210" y="66040"/>
                    <a:pt x="3223260" y="85090"/>
                    <a:pt x="3237230" y="106680"/>
                  </a:cubicBezTo>
                  <a:cubicBezTo>
                    <a:pt x="3252470" y="128270"/>
                    <a:pt x="3263900" y="153670"/>
                    <a:pt x="3271520" y="177800"/>
                  </a:cubicBezTo>
                  <a:cubicBezTo>
                    <a:pt x="3277870" y="203200"/>
                    <a:pt x="3281680" y="231140"/>
                    <a:pt x="3280410" y="256540"/>
                  </a:cubicBezTo>
                  <a:cubicBezTo>
                    <a:pt x="3279140" y="281940"/>
                    <a:pt x="3272790" y="309880"/>
                    <a:pt x="3263900" y="334010"/>
                  </a:cubicBezTo>
                  <a:cubicBezTo>
                    <a:pt x="3253740" y="358140"/>
                    <a:pt x="3239770" y="382270"/>
                    <a:pt x="3223260" y="401320"/>
                  </a:cubicBezTo>
                  <a:cubicBezTo>
                    <a:pt x="3206750" y="421640"/>
                    <a:pt x="3186430" y="439420"/>
                    <a:pt x="3163570" y="453390"/>
                  </a:cubicBezTo>
                  <a:cubicBezTo>
                    <a:pt x="3141980" y="466090"/>
                    <a:pt x="3116580" y="477520"/>
                    <a:pt x="3091180" y="482600"/>
                  </a:cubicBezTo>
                  <a:cubicBezTo>
                    <a:pt x="3065780" y="488950"/>
                    <a:pt x="3037840" y="490220"/>
                    <a:pt x="3012440" y="487680"/>
                  </a:cubicBezTo>
                  <a:cubicBezTo>
                    <a:pt x="2985770" y="485140"/>
                    <a:pt x="2959100" y="477520"/>
                    <a:pt x="2936240" y="467360"/>
                  </a:cubicBezTo>
                  <a:cubicBezTo>
                    <a:pt x="2912110" y="455930"/>
                    <a:pt x="2889250" y="440690"/>
                    <a:pt x="2870200" y="422910"/>
                  </a:cubicBezTo>
                  <a:cubicBezTo>
                    <a:pt x="2851150" y="405130"/>
                    <a:pt x="2834640" y="383540"/>
                    <a:pt x="2821940" y="360680"/>
                  </a:cubicBezTo>
                  <a:cubicBezTo>
                    <a:pt x="2809240" y="337820"/>
                    <a:pt x="2800350" y="311150"/>
                    <a:pt x="2796540" y="285750"/>
                  </a:cubicBezTo>
                  <a:cubicBezTo>
                    <a:pt x="2791460" y="260350"/>
                    <a:pt x="2791460" y="232410"/>
                    <a:pt x="2795270" y="207010"/>
                  </a:cubicBezTo>
                  <a:cubicBezTo>
                    <a:pt x="2800350" y="181610"/>
                    <a:pt x="2807970" y="154940"/>
                    <a:pt x="2820670" y="132080"/>
                  </a:cubicBezTo>
                  <a:cubicBezTo>
                    <a:pt x="2832100" y="109220"/>
                    <a:pt x="2848610" y="87630"/>
                    <a:pt x="2867660" y="69850"/>
                  </a:cubicBezTo>
                  <a:cubicBezTo>
                    <a:pt x="2886710" y="50800"/>
                    <a:pt x="2909570" y="35560"/>
                    <a:pt x="2932430" y="24130"/>
                  </a:cubicBezTo>
                  <a:cubicBezTo>
                    <a:pt x="2956560" y="13970"/>
                    <a:pt x="2983230" y="6350"/>
                    <a:pt x="3008630" y="2540"/>
                  </a:cubicBezTo>
                  <a:cubicBezTo>
                    <a:pt x="3034030" y="0"/>
                    <a:pt x="3061970" y="1270"/>
                    <a:pt x="3087370" y="6350"/>
                  </a:cubicBezTo>
                  <a:cubicBezTo>
                    <a:pt x="3112770" y="12700"/>
                    <a:pt x="3138170" y="21590"/>
                    <a:pt x="3161030" y="35560"/>
                  </a:cubicBezTo>
                  <a:cubicBezTo>
                    <a:pt x="3183890" y="48260"/>
                    <a:pt x="3204210" y="66040"/>
                    <a:pt x="3221990" y="86360"/>
                  </a:cubicBezTo>
                  <a:cubicBezTo>
                    <a:pt x="3238500" y="105410"/>
                    <a:pt x="3252470" y="129540"/>
                    <a:pt x="3262630" y="153670"/>
                  </a:cubicBezTo>
                  <a:cubicBezTo>
                    <a:pt x="3272790" y="177800"/>
                    <a:pt x="3277870" y="204470"/>
                    <a:pt x="3280410" y="229870"/>
                  </a:cubicBezTo>
                  <a:cubicBezTo>
                    <a:pt x="3281680" y="256540"/>
                    <a:pt x="3279140" y="283210"/>
                    <a:pt x="3271520" y="308610"/>
                  </a:cubicBezTo>
                  <a:cubicBezTo>
                    <a:pt x="3265170" y="334010"/>
                    <a:pt x="3253740" y="359410"/>
                    <a:pt x="3239770" y="381000"/>
                  </a:cubicBezTo>
                  <a:cubicBezTo>
                    <a:pt x="3224530" y="402590"/>
                    <a:pt x="3205480" y="422910"/>
                    <a:pt x="3185160" y="438150"/>
                  </a:cubicBezTo>
                  <a:cubicBezTo>
                    <a:pt x="3164840" y="453390"/>
                    <a:pt x="3152140" y="462280"/>
                    <a:pt x="3116580" y="474980"/>
                  </a:cubicBezTo>
                  <a:cubicBezTo>
                    <a:pt x="3017520" y="510540"/>
                    <a:pt x="2703830" y="570230"/>
                    <a:pt x="2537460" y="589280"/>
                  </a:cubicBezTo>
                  <a:cubicBezTo>
                    <a:pt x="2411730" y="604520"/>
                    <a:pt x="2357120" y="601980"/>
                    <a:pt x="2205990" y="603250"/>
                  </a:cubicBezTo>
                  <a:cubicBezTo>
                    <a:pt x="1882140" y="608330"/>
                    <a:pt x="1054100" y="612140"/>
                    <a:pt x="675640" y="581660"/>
                  </a:cubicBezTo>
                  <a:cubicBezTo>
                    <a:pt x="450850" y="562610"/>
                    <a:pt x="240030" y="541020"/>
                    <a:pt x="139700" y="500380"/>
                  </a:cubicBezTo>
                  <a:cubicBezTo>
                    <a:pt x="95250" y="481330"/>
                    <a:pt x="73660" y="458470"/>
                    <a:pt x="53340" y="438150"/>
                  </a:cubicBezTo>
                  <a:cubicBezTo>
                    <a:pt x="39370" y="422910"/>
                    <a:pt x="31750" y="411480"/>
                    <a:pt x="24130" y="392430"/>
                  </a:cubicBezTo>
                  <a:cubicBezTo>
                    <a:pt x="12700" y="365760"/>
                    <a:pt x="1270" y="317500"/>
                    <a:pt x="0" y="288290"/>
                  </a:cubicBezTo>
                  <a:cubicBezTo>
                    <a:pt x="0" y="267970"/>
                    <a:pt x="3810" y="252730"/>
                    <a:pt x="7620" y="236220"/>
                  </a:cubicBezTo>
                  <a:cubicBezTo>
                    <a:pt x="12700" y="218440"/>
                    <a:pt x="17780" y="203200"/>
                    <a:pt x="27940" y="186690"/>
                  </a:cubicBezTo>
                  <a:cubicBezTo>
                    <a:pt x="43180" y="161290"/>
                    <a:pt x="77470" y="125730"/>
                    <a:pt x="100330" y="107950"/>
                  </a:cubicBezTo>
                  <a:cubicBezTo>
                    <a:pt x="116840" y="95250"/>
                    <a:pt x="128270" y="90170"/>
                    <a:pt x="148590" y="83820"/>
                  </a:cubicBezTo>
                  <a:cubicBezTo>
                    <a:pt x="176530" y="76200"/>
                    <a:pt x="254000" y="73660"/>
                    <a:pt x="254000" y="7366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531668" y="4441508"/>
            <a:ext cx="1121092" cy="2193608"/>
            <a:chOff x="0" y="0"/>
            <a:chExt cx="1494790" cy="2924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4450" y="48260"/>
              <a:ext cx="1404620" cy="2827020"/>
            </a:xfrm>
            <a:custGeom>
              <a:avLst/>
              <a:gdLst/>
              <a:ahLst/>
              <a:cxnLst/>
              <a:rect r="r" b="b" t="t" l="l"/>
              <a:pathLst>
                <a:path h="2827020" w="1404620">
                  <a:moveTo>
                    <a:pt x="941070" y="556260"/>
                  </a:moveTo>
                  <a:cubicBezTo>
                    <a:pt x="1249680" y="839470"/>
                    <a:pt x="1215390" y="793750"/>
                    <a:pt x="1216660" y="792480"/>
                  </a:cubicBezTo>
                  <a:cubicBezTo>
                    <a:pt x="1219200" y="791210"/>
                    <a:pt x="1243330" y="814070"/>
                    <a:pt x="1256030" y="831850"/>
                  </a:cubicBezTo>
                  <a:cubicBezTo>
                    <a:pt x="1272540" y="855980"/>
                    <a:pt x="1292860" y="901700"/>
                    <a:pt x="1299210" y="930910"/>
                  </a:cubicBezTo>
                  <a:cubicBezTo>
                    <a:pt x="1304290" y="951230"/>
                    <a:pt x="1305560" y="965200"/>
                    <a:pt x="1303020" y="985520"/>
                  </a:cubicBezTo>
                  <a:cubicBezTo>
                    <a:pt x="1299210" y="1014730"/>
                    <a:pt x="1287780" y="1059180"/>
                    <a:pt x="1270000" y="1089660"/>
                  </a:cubicBezTo>
                  <a:cubicBezTo>
                    <a:pt x="1250950" y="1120140"/>
                    <a:pt x="1223010" y="1148080"/>
                    <a:pt x="1192530" y="1165860"/>
                  </a:cubicBezTo>
                  <a:cubicBezTo>
                    <a:pt x="1162050" y="1183640"/>
                    <a:pt x="1123950" y="1196340"/>
                    <a:pt x="1088390" y="1197610"/>
                  </a:cubicBezTo>
                  <a:cubicBezTo>
                    <a:pt x="1052830" y="1200150"/>
                    <a:pt x="1026160" y="1192530"/>
                    <a:pt x="981710" y="1177290"/>
                  </a:cubicBezTo>
                  <a:cubicBezTo>
                    <a:pt x="900430" y="1150620"/>
                    <a:pt x="745490" y="1078230"/>
                    <a:pt x="654050" y="1021080"/>
                  </a:cubicBezTo>
                  <a:cubicBezTo>
                    <a:pt x="580390" y="974090"/>
                    <a:pt x="521970" y="925830"/>
                    <a:pt x="467360" y="869950"/>
                  </a:cubicBezTo>
                  <a:cubicBezTo>
                    <a:pt x="416560" y="816610"/>
                    <a:pt x="388620" y="762000"/>
                    <a:pt x="334010" y="695960"/>
                  </a:cubicBezTo>
                  <a:cubicBezTo>
                    <a:pt x="256540" y="603250"/>
                    <a:pt x="80010" y="435610"/>
                    <a:pt x="36830" y="370840"/>
                  </a:cubicBezTo>
                  <a:cubicBezTo>
                    <a:pt x="21590" y="346710"/>
                    <a:pt x="17780" y="339090"/>
                    <a:pt x="12700" y="317500"/>
                  </a:cubicBezTo>
                  <a:cubicBezTo>
                    <a:pt x="5080" y="285750"/>
                    <a:pt x="0" y="237490"/>
                    <a:pt x="6350" y="200660"/>
                  </a:cubicBezTo>
                  <a:cubicBezTo>
                    <a:pt x="12700" y="163830"/>
                    <a:pt x="35560" y="120650"/>
                    <a:pt x="54610" y="95250"/>
                  </a:cubicBezTo>
                  <a:cubicBezTo>
                    <a:pt x="67310" y="76200"/>
                    <a:pt x="80010" y="66040"/>
                    <a:pt x="95250" y="53340"/>
                  </a:cubicBezTo>
                  <a:cubicBezTo>
                    <a:pt x="110490" y="41910"/>
                    <a:pt x="124460" y="31750"/>
                    <a:pt x="146050" y="22860"/>
                  </a:cubicBezTo>
                  <a:cubicBezTo>
                    <a:pt x="175260" y="12700"/>
                    <a:pt x="228600" y="2540"/>
                    <a:pt x="260350" y="2540"/>
                  </a:cubicBezTo>
                  <a:cubicBezTo>
                    <a:pt x="283210" y="2540"/>
                    <a:pt x="297180" y="5080"/>
                    <a:pt x="317500" y="13970"/>
                  </a:cubicBezTo>
                  <a:cubicBezTo>
                    <a:pt x="347980" y="24130"/>
                    <a:pt x="377190" y="53340"/>
                    <a:pt x="416560" y="73660"/>
                  </a:cubicBezTo>
                  <a:cubicBezTo>
                    <a:pt x="472440" y="101600"/>
                    <a:pt x="551180" y="123190"/>
                    <a:pt x="619760" y="157480"/>
                  </a:cubicBezTo>
                  <a:cubicBezTo>
                    <a:pt x="697230" y="195580"/>
                    <a:pt x="784860" y="248920"/>
                    <a:pt x="854710" y="298450"/>
                  </a:cubicBezTo>
                  <a:cubicBezTo>
                    <a:pt x="916940" y="342900"/>
                    <a:pt x="967740" y="384810"/>
                    <a:pt x="1022350" y="436880"/>
                  </a:cubicBezTo>
                  <a:cubicBezTo>
                    <a:pt x="1082040" y="494030"/>
                    <a:pt x="1149350" y="558800"/>
                    <a:pt x="1200150" y="628650"/>
                  </a:cubicBezTo>
                  <a:cubicBezTo>
                    <a:pt x="1250950" y="697230"/>
                    <a:pt x="1294130" y="779780"/>
                    <a:pt x="1327150" y="855980"/>
                  </a:cubicBezTo>
                  <a:cubicBezTo>
                    <a:pt x="1357630" y="925830"/>
                    <a:pt x="1380490" y="994410"/>
                    <a:pt x="1393190" y="1068070"/>
                  </a:cubicBezTo>
                  <a:cubicBezTo>
                    <a:pt x="1404620" y="1144270"/>
                    <a:pt x="1404620" y="1226820"/>
                    <a:pt x="1398270" y="1308100"/>
                  </a:cubicBezTo>
                  <a:cubicBezTo>
                    <a:pt x="1391920" y="1390650"/>
                    <a:pt x="1376680" y="1475740"/>
                    <a:pt x="1350010" y="1558290"/>
                  </a:cubicBezTo>
                  <a:cubicBezTo>
                    <a:pt x="1320800" y="1648460"/>
                    <a:pt x="1287780" y="1713230"/>
                    <a:pt x="1226820" y="1826260"/>
                  </a:cubicBezTo>
                  <a:cubicBezTo>
                    <a:pt x="1112520" y="2038350"/>
                    <a:pt x="768350" y="2588260"/>
                    <a:pt x="679450" y="2708910"/>
                  </a:cubicBezTo>
                  <a:cubicBezTo>
                    <a:pt x="655320" y="2741930"/>
                    <a:pt x="647700" y="2752090"/>
                    <a:pt x="627380" y="2768600"/>
                  </a:cubicBezTo>
                  <a:cubicBezTo>
                    <a:pt x="607060" y="2785110"/>
                    <a:pt x="582930" y="2799080"/>
                    <a:pt x="558800" y="2809240"/>
                  </a:cubicBezTo>
                  <a:cubicBezTo>
                    <a:pt x="534670" y="2818130"/>
                    <a:pt x="506730" y="2824480"/>
                    <a:pt x="481330" y="2825750"/>
                  </a:cubicBezTo>
                  <a:cubicBezTo>
                    <a:pt x="454660" y="2827020"/>
                    <a:pt x="426720" y="2823210"/>
                    <a:pt x="402590" y="2816860"/>
                  </a:cubicBezTo>
                  <a:cubicBezTo>
                    <a:pt x="377190" y="2809240"/>
                    <a:pt x="351790" y="2796540"/>
                    <a:pt x="330200" y="2782570"/>
                  </a:cubicBezTo>
                  <a:cubicBezTo>
                    <a:pt x="308610" y="2767330"/>
                    <a:pt x="288290" y="2748280"/>
                    <a:pt x="273050" y="2726690"/>
                  </a:cubicBezTo>
                  <a:cubicBezTo>
                    <a:pt x="257810" y="2706370"/>
                    <a:pt x="243840" y="2680970"/>
                    <a:pt x="236220" y="2656840"/>
                  </a:cubicBezTo>
                  <a:cubicBezTo>
                    <a:pt x="228600" y="2631440"/>
                    <a:pt x="223520" y="2604770"/>
                    <a:pt x="223520" y="2578100"/>
                  </a:cubicBezTo>
                  <a:cubicBezTo>
                    <a:pt x="224790" y="2551430"/>
                    <a:pt x="228600" y="2524760"/>
                    <a:pt x="237490" y="2499360"/>
                  </a:cubicBezTo>
                  <a:cubicBezTo>
                    <a:pt x="246380" y="2475230"/>
                    <a:pt x="259080" y="2449830"/>
                    <a:pt x="275590" y="2429510"/>
                  </a:cubicBezTo>
                  <a:cubicBezTo>
                    <a:pt x="290830" y="2409190"/>
                    <a:pt x="311150" y="2390140"/>
                    <a:pt x="334010" y="2376170"/>
                  </a:cubicBezTo>
                  <a:cubicBezTo>
                    <a:pt x="355600" y="2360930"/>
                    <a:pt x="381000" y="2349500"/>
                    <a:pt x="406400" y="2343150"/>
                  </a:cubicBezTo>
                  <a:cubicBezTo>
                    <a:pt x="431800" y="2335530"/>
                    <a:pt x="458470" y="2332990"/>
                    <a:pt x="485140" y="2334260"/>
                  </a:cubicBezTo>
                  <a:cubicBezTo>
                    <a:pt x="511810" y="2336800"/>
                    <a:pt x="538480" y="2343150"/>
                    <a:pt x="562610" y="2352040"/>
                  </a:cubicBezTo>
                  <a:cubicBezTo>
                    <a:pt x="586740" y="2362200"/>
                    <a:pt x="610870" y="2377440"/>
                    <a:pt x="629920" y="2393950"/>
                  </a:cubicBezTo>
                  <a:cubicBezTo>
                    <a:pt x="650240" y="2411730"/>
                    <a:pt x="668020" y="2432050"/>
                    <a:pt x="680720" y="2454910"/>
                  </a:cubicBezTo>
                  <a:cubicBezTo>
                    <a:pt x="694690" y="2477770"/>
                    <a:pt x="704850" y="2503170"/>
                    <a:pt x="709930" y="2529840"/>
                  </a:cubicBezTo>
                  <a:cubicBezTo>
                    <a:pt x="715010" y="2555240"/>
                    <a:pt x="716280" y="2583180"/>
                    <a:pt x="713740" y="2608580"/>
                  </a:cubicBezTo>
                  <a:cubicBezTo>
                    <a:pt x="711200" y="2635250"/>
                    <a:pt x="703580" y="2661920"/>
                    <a:pt x="692150" y="2684780"/>
                  </a:cubicBezTo>
                  <a:cubicBezTo>
                    <a:pt x="680720" y="2708910"/>
                    <a:pt x="665480" y="2731770"/>
                    <a:pt x="646430" y="2750820"/>
                  </a:cubicBezTo>
                  <a:cubicBezTo>
                    <a:pt x="628650" y="2769870"/>
                    <a:pt x="605790" y="2786380"/>
                    <a:pt x="582930" y="2797810"/>
                  </a:cubicBezTo>
                  <a:cubicBezTo>
                    <a:pt x="560070" y="2810510"/>
                    <a:pt x="533400" y="2819400"/>
                    <a:pt x="508000" y="2823210"/>
                  </a:cubicBezTo>
                  <a:cubicBezTo>
                    <a:pt x="481330" y="2827020"/>
                    <a:pt x="453390" y="2827020"/>
                    <a:pt x="427990" y="2821940"/>
                  </a:cubicBezTo>
                  <a:cubicBezTo>
                    <a:pt x="402590" y="2818130"/>
                    <a:pt x="375920" y="2809240"/>
                    <a:pt x="353060" y="2796540"/>
                  </a:cubicBezTo>
                  <a:cubicBezTo>
                    <a:pt x="330200" y="2783840"/>
                    <a:pt x="307340" y="2766060"/>
                    <a:pt x="289560" y="2747010"/>
                  </a:cubicBezTo>
                  <a:cubicBezTo>
                    <a:pt x="271780" y="2727960"/>
                    <a:pt x="256540" y="2705100"/>
                    <a:pt x="246380" y="2680970"/>
                  </a:cubicBezTo>
                  <a:cubicBezTo>
                    <a:pt x="234950" y="2658110"/>
                    <a:pt x="227330" y="2630170"/>
                    <a:pt x="224790" y="2604770"/>
                  </a:cubicBezTo>
                  <a:cubicBezTo>
                    <a:pt x="222250" y="2578100"/>
                    <a:pt x="224790" y="2550160"/>
                    <a:pt x="229870" y="2524760"/>
                  </a:cubicBezTo>
                  <a:cubicBezTo>
                    <a:pt x="236220" y="2499360"/>
                    <a:pt x="243840" y="2482850"/>
                    <a:pt x="260350" y="2451100"/>
                  </a:cubicBezTo>
                  <a:cubicBezTo>
                    <a:pt x="295910" y="2385060"/>
                    <a:pt x="382270" y="2277110"/>
                    <a:pt x="454660" y="2161540"/>
                  </a:cubicBezTo>
                  <a:cubicBezTo>
                    <a:pt x="557530" y="1996440"/>
                    <a:pt x="736600" y="1715770"/>
                    <a:pt x="811530" y="1546860"/>
                  </a:cubicBezTo>
                  <a:cubicBezTo>
                    <a:pt x="859790" y="1436370"/>
                    <a:pt x="892810" y="1352550"/>
                    <a:pt x="899160" y="1261110"/>
                  </a:cubicBezTo>
                  <a:cubicBezTo>
                    <a:pt x="905510" y="1181100"/>
                    <a:pt x="889000" y="1102360"/>
                    <a:pt x="862330" y="1032510"/>
                  </a:cubicBezTo>
                  <a:cubicBezTo>
                    <a:pt x="836930" y="965200"/>
                    <a:pt x="793750" y="906780"/>
                    <a:pt x="742950" y="849630"/>
                  </a:cubicBezTo>
                  <a:cubicBezTo>
                    <a:pt x="685800" y="784860"/>
                    <a:pt x="607060" y="727710"/>
                    <a:pt x="530860" y="673100"/>
                  </a:cubicBezTo>
                  <a:cubicBezTo>
                    <a:pt x="450850" y="615950"/>
                    <a:pt x="353060" y="558800"/>
                    <a:pt x="271780" y="514350"/>
                  </a:cubicBezTo>
                  <a:cubicBezTo>
                    <a:pt x="201930" y="474980"/>
                    <a:pt x="116840" y="457200"/>
                    <a:pt x="73660" y="416560"/>
                  </a:cubicBezTo>
                  <a:cubicBezTo>
                    <a:pt x="41910" y="387350"/>
                    <a:pt x="24130" y="353060"/>
                    <a:pt x="12700" y="317500"/>
                  </a:cubicBezTo>
                  <a:cubicBezTo>
                    <a:pt x="2540" y="280670"/>
                    <a:pt x="0" y="237490"/>
                    <a:pt x="6350" y="200660"/>
                  </a:cubicBezTo>
                  <a:cubicBezTo>
                    <a:pt x="12700" y="163830"/>
                    <a:pt x="30480" y="124460"/>
                    <a:pt x="54610" y="95250"/>
                  </a:cubicBezTo>
                  <a:cubicBezTo>
                    <a:pt x="77470" y="66040"/>
                    <a:pt x="111760" y="39370"/>
                    <a:pt x="146050" y="22860"/>
                  </a:cubicBezTo>
                  <a:cubicBezTo>
                    <a:pt x="180340" y="7620"/>
                    <a:pt x="222250" y="0"/>
                    <a:pt x="260350" y="2540"/>
                  </a:cubicBezTo>
                  <a:cubicBezTo>
                    <a:pt x="297180" y="5080"/>
                    <a:pt x="334010" y="15240"/>
                    <a:pt x="370840" y="38100"/>
                  </a:cubicBezTo>
                  <a:cubicBezTo>
                    <a:pt x="419100" y="66040"/>
                    <a:pt x="462280" y="116840"/>
                    <a:pt x="516890" y="176530"/>
                  </a:cubicBezTo>
                  <a:cubicBezTo>
                    <a:pt x="595630" y="264160"/>
                    <a:pt x="699770" y="436880"/>
                    <a:pt x="789940" y="528320"/>
                  </a:cubicBezTo>
                  <a:cubicBezTo>
                    <a:pt x="858520" y="596900"/>
                    <a:pt x="919480" y="645160"/>
                    <a:pt x="991870" y="689610"/>
                  </a:cubicBezTo>
                  <a:cubicBezTo>
                    <a:pt x="1062990" y="734060"/>
                    <a:pt x="1174750" y="763270"/>
                    <a:pt x="1216660" y="792480"/>
                  </a:cubicBezTo>
                  <a:cubicBezTo>
                    <a:pt x="1236980" y="806450"/>
                    <a:pt x="1243330" y="814070"/>
                    <a:pt x="1256030" y="831850"/>
                  </a:cubicBezTo>
                  <a:cubicBezTo>
                    <a:pt x="1272540" y="855980"/>
                    <a:pt x="1294130" y="896620"/>
                    <a:pt x="1299210" y="930910"/>
                  </a:cubicBezTo>
                  <a:cubicBezTo>
                    <a:pt x="1305560" y="965200"/>
                    <a:pt x="1300480" y="1010920"/>
                    <a:pt x="1292860" y="1040130"/>
                  </a:cubicBezTo>
                  <a:cubicBezTo>
                    <a:pt x="1287780" y="1060450"/>
                    <a:pt x="1281430" y="1071880"/>
                    <a:pt x="1270000" y="1089660"/>
                  </a:cubicBezTo>
                  <a:cubicBezTo>
                    <a:pt x="1253490" y="1113790"/>
                    <a:pt x="1216660" y="1149350"/>
                    <a:pt x="1192530" y="1165860"/>
                  </a:cubicBezTo>
                  <a:cubicBezTo>
                    <a:pt x="1174750" y="1177290"/>
                    <a:pt x="1159510" y="1182370"/>
                    <a:pt x="1143000" y="1188720"/>
                  </a:cubicBezTo>
                  <a:cubicBezTo>
                    <a:pt x="1125220" y="1193800"/>
                    <a:pt x="1109980" y="1197610"/>
                    <a:pt x="1088390" y="1197610"/>
                  </a:cubicBezTo>
                  <a:cubicBezTo>
                    <a:pt x="1059180" y="1197610"/>
                    <a:pt x="1022350" y="1196340"/>
                    <a:pt x="981710" y="1177290"/>
                  </a:cubicBezTo>
                  <a:cubicBezTo>
                    <a:pt x="910590" y="1144270"/>
                    <a:pt x="788670" y="1026160"/>
                    <a:pt x="725170" y="967740"/>
                  </a:cubicBezTo>
                  <a:cubicBezTo>
                    <a:pt x="684530" y="929640"/>
                    <a:pt x="655320" y="902970"/>
                    <a:pt x="628650" y="868680"/>
                  </a:cubicBezTo>
                  <a:cubicBezTo>
                    <a:pt x="605790" y="839470"/>
                    <a:pt x="584200" y="805180"/>
                    <a:pt x="574040" y="778510"/>
                  </a:cubicBezTo>
                  <a:cubicBezTo>
                    <a:pt x="566420" y="759460"/>
                    <a:pt x="565150" y="742950"/>
                    <a:pt x="563880" y="725170"/>
                  </a:cubicBezTo>
                  <a:cubicBezTo>
                    <a:pt x="562610" y="708660"/>
                    <a:pt x="562610" y="692150"/>
                    <a:pt x="567690" y="671830"/>
                  </a:cubicBezTo>
                  <a:cubicBezTo>
                    <a:pt x="574040" y="643890"/>
                    <a:pt x="589280" y="603250"/>
                    <a:pt x="610870" y="575310"/>
                  </a:cubicBezTo>
                  <a:cubicBezTo>
                    <a:pt x="632460" y="548640"/>
                    <a:pt x="662940" y="524510"/>
                    <a:pt x="694690" y="510540"/>
                  </a:cubicBezTo>
                  <a:cubicBezTo>
                    <a:pt x="725170" y="496570"/>
                    <a:pt x="769620" y="491490"/>
                    <a:pt x="798830" y="491490"/>
                  </a:cubicBezTo>
                  <a:cubicBezTo>
                    <a:pt x="819150" y="491490"/>
                    <a:pt x="831850" y="494030"/>
                    <a:pt x="850900" y="500380"/>
                  </a:cubicBezTo>
                  <a:cubicBezTo>
                    <a:pt x="877570" y="511810"/>
                    <a:pt x="941070" y="556260"/>
                    <a:pt x="941070" y="55626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923764" y="8403443"/>
            <a:ext cx="3864884" cy="64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6"/>
              </a:lnSpc>
            </a:pPr>
            <a:r>
              <a:rPr lang="en-US" sz="4322">
                <a:solidFill>
                  <a:srgbClr val="0B0162"/>
                </a:solidFill>
                <a:latin typeface="Lemonada Bold"/>
                <a:ea typeface="Lemonada Bold"/>
                <a:cs typeface="Lemonada Bold"/>
                <a:sym typeface="Lemonada Bold"/>
              </a:rPr>
              <a:t>Linear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11351" y="8403443"/>
            <a:ext cx="6047949" cy="64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6"/>
              </a:lnSpc>
            </a:pPr>
            <a:r>
              <a:rPr lang="en-US" sz="4322">
                <a:solidFill>
                  <a:srgbClr val="0B0162"/>
                </a:solidFill>
                <a:latin typeface="Lemonada Bold"/>
                <a:ea typeface="Lemonada Bold"/>
                <a:cs typeface="Lemonada Bold"/>
                <a:sym typeface="Lemonada Bold"/>
              </a:rPr>
              <a:t>Logarithmic time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8696" y="9528173"/>
            <a:ext cx="516293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6"/>
              </a:lnSpc>
            </a:pPr>
            <a:r>
              <a:rPr lang="en-US" sz="1922">
                <a:solidFill>
                  <a:srgbClr val="0B0162"/>
                </a:solidFill>
                <a:latin typeface="Lemonada"/>
                <a:ea typeface="Lemonada"/>
                <a:cs typeface="Lemonada"/>
                <a:sym typeface="Lemonada"/>
              </a:rPr>
              <a:t>Credits to: grokking algoritms book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148364" y="6203897"/>
            <a:ext cx="15316200" cy="0"/>
          </a:xfrm>
          <a:prstGeom prst="line">
            <a:avLst/>
          </a:prstGeom>
          <a:ln cap="flat" w="190500">
            <a:solidFill>
              <a:srgbClr val="0B0162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1773555" y="2724150"/>
            <a:ext cx="7166610" cy="1029652"/>
            <a:chOff x="0" y="0"/>
            <a:chExt cx="9555480" cy="13728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86690"/>
              <a:ext cx="767080" cy="1060450"/>
              <a:chOff x="0" y="0"/>
              <a:chExt cx="767080" cy="10604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46990"/>
                <a:ext cx="675640" cy="974090"/>
              </a:xfrm>
              <a:custGeom>
                <a:avLst/>
                <a:gdLst/>
                <a:ahLst/>
                <a:cxnLst/>
                <a:rect r="r" b="b" t="t" l="l"/>
                <a:pathLst>
                  <a:path h="974090" w="675640">
                    <a:moveTo>
                      <a:pt x="110490" y="325120"/>
                    </a:moveTo>
                    <a:cubicBezTo>
                      <a:pt x="259080" y="5080"/>
                      <a:pt x="287020" y="0"/>
                      <a:pt x="309880" y="3810"/>
                    </a:cubicBezTo>
                    <a:cubicBezTo>
                      <a:pt x="332740" y="7620"/>
                      <a:pt x="354330" y="20320"/>
                      <a:pt x="370840" y="52070"/>
                    </a:cubicBezTo>
                    <a:cubicBezTo>
                      <a:pt x="421640" y="156210"/>
                      <a:pt x="431800" y="750570"/>
                      <a:pt x="383540" y="876300"/>
                    </a:cubicBezTo>
                    <a:cubicBezTo>
                      <a:pt x="367030" y="920750"/>
                      <a:pt x="341630" y="939800"/>
                      <a:pt x="313690" y="953770"/>
                    </a:cubicBezTo>
                    <a:cubicBezTo>
                      <a:pt x="288290" y="966470"/>
                      <a:pt x="256540" y="962660"/>
                      <a:pt x="226060" y="962660"/>
                    </a:cubicBezTo>
                    <a:cubicBezTo>
                      <a:pt x="190500" y="962660"/>
                      <a:pt x="148590" y="960120"/>
                      <a:pt x="114300" y="951230"/>
                    </a:cubicBezTo>
                    <a:cubicBezTo>
                      <a:pt x="82550" y="943610"/>
                      <a:pt x="43180" y="930910"/>
                      <a:pt x="25400" y="914400"/>
                    </a:cubicBezTo>
                    <a:cubicBezTo>
                      <a:pt x="12700" y="904240"/>
                      <a:pt x="7620" y="890270"/>
                      <a:pt x="5080" y="876300"/>
                    </a:cubicBezTo>
                    <a:cubicBezTo>
                      <a:pt x="1270" y="863600"/>
                      <a:pt x="0" y="848360"/>
                      <a:pt x="5080" y="833120"/>
                    </a:cubicBezTo>
                    <a:cubicBezTo>
                      <a:pt x="10160" y="815340"/>
                      <a:pt x="26670" y="792480"/>
                      <a:pt x="40640" y="781050"/>
                    </a:cubicBezTo>
                    <a:cubicBezTo>
                      <a:pt x="52070" y="770890"/>
                      <a:pt x="59690" y="769620"/>
                      <a:pt x="81280" y="764540"/>
                    </a:cubicBezTo>
                    <a:cubicBezTo>
                      <a:pt x="156210" y="750570"/>
                      <a:pt x="524510" y="728980"/>
                      <a:pt x="609600" y="765810"/>
                    </a:cubicBezTo>
                    <a:cubicBezTo>
                      <a:pt x="643890" y="781050"/>
                      <a:pt x="660400" y="806450"/>
                      <a:pt x="669290" y="828040"/>
                    </a:cubicBezTo>
                    <a:cubicBezTo>
                      <a:pt x="675640" y="847090"/>
                      <a:pt x="674370" y="868680"/>
                      <a:pt x="665480" y="886460"/>
                    </a:cubicBezTo>
                    <a:cubicBezTo>
                      <a:pt x="655320" y="908050"/>
                      <a:pt x="624840" y="935990"/>
                      <a:pt x="600710" y="942340"/>
                    </a:cubicBezTo>
                    <a:cubicBezTo>
                      <a:pt x="576580" y="947420"/>
                      <a:pt x="535940" y="935990"/>
                      <a:pt x="518160" y="918210"/>
                    </a:cubicBezTo>
                    <a:cubicBezTo>
                      <a:pt x="500380" y="901700"/>
                      <a:pt x="488950" y="861060"/>
                      <a:pt x="491490" y="838200"/>
                    </a:cubicBezTo>
                    <a:cubicBezTo>
                      <a:pt x="492760" y="817880"/>
                      <a:pt x="504190" y="798830"/>
                      <a:pt x="518160" y="786130"/>
                    </a:cubicBezTo>
                    <a:cubicBezTo>
                      <a:pt x="532130" y="773430"/>
                      <a:pt x="552450" y="763270"/>
                      <a:pt x="571500" y="762000"/>
                    </a:cubicBezTo>
                    <a:cubicBezTo>
                      <a:pt x="589280" y="759460"/>
                      <a:pt x="612140" y="764540"/>
                      <a:pt x="628650" y="774700"/>
                    </a:cubicBezTo>
                    <a:cubicBezTo>
                      <a:pt x="643890" y="783590"/>
                      <a:pt x="659130" y="801370"/>
                      <a:pt x="665480" y="819150"/>
                    </a:cubicBezTo>
                    <a:cubicBezTo>
                      <a:pt x="673100" y="835660"/>
                      <a:pt x="675640" y="858520"/>
                      <a:pt x="669290" y="877570"/>
                    </a:cubicBezTo>
                    <a:cubicBezTo>
                      <a:pt x="660400" y="899160"/>
                      <a:pt x="643890" y="924560"/>
                      <a:pt x="609600" y="938530"/>
                    </a:cubicBezTo>
                    <a:cubicBezTo>
                      <a:pt x="530860" y="974090"/>
                      <a:pt x="231140" y="944880"/>
                      <a:pt x="139700" y="942340"/>
                    </a:cubicBezTo>
                    <a:cubicBezTo>
                      <a:pt x="102870" y="942340"/>
                      <a:pt x="81280" y="946150"/>
                      <a:pt x="60960" y="938530"/>
                    </a:cubicBezTo>
                    <a:cubicBezTo>
                      <a:pt x="45720" y="933450"/>
                      <a:pt x="34290" y="924560"/>
                      <a:pt x="25400" y="914400"/>
                    </a:cubicBezTo>
                    <a:cubicBezTo>
                      <a:pt x="15240" y="904240"/>
                      <a:pt x="8890" y="890270"/>
                      <a:pt x="5080" y="876300"/>
                    </a:cubicBezTo>
                    <a:cubicBezTo>
                      <a:pt x="1270" y="863600"/>
                      <a:pt x="1270" y="847090"/>
                      <a:pt x="5080" y="833120"/>
                    </a:cubicBezTo>
                    <a:cubicBezTo>
                      <a:pt x="7620" y="820420"/>
                      <a:pt x="15240" y="805180"/>
                      <a:pt x="24130" y="795020"/>
                    </a:cubicBezTo>
                    <a:cubicBezTo>
                      <a:pt x="33020" y="784860"/>
                      <a:pt x="44450" y="774700"/>
                      <a:pt x="59690" y="770890"/>
                    </a:cubicBezTo>
                    <a:cubicBezTo>
                      <a:pt x="81280" y="764540"/>
                      <a:pt x="123190" y="765810"/>
                      <a:pt x="148590" y="775970"/>
                    </a:cubicBezTo>
                    <a:cubicBezTo>
                      <a:pt x="171450" y="786130"/>
                      <a:pt x="191770" y="833120"/>
                      <a:pt x="207010" y="826770"/>
                    </a:cubicBezTo>
                    <a:cubicBezTo>
                      <a:pt x="254000" y="805180"/>
                      <a:pt x="180340" y="158750"/>
                      <a:pt x="214630" y="59690"/>
                    </a:cubicBezTo>
                    <a:cubicBezTo>
                      <a:pt x="224790" y="33020"/>
                      <a:pt x="236220" y="22860"/>
                      <a:pt x="251460" y="13970"/>
                    </a:cubicBezTo>
                    <a:cubicBezTo>
                      <a:pt x="267970" y="5080"/>
                      <a:pt x="292100" y="0"/>
                      <a:pt x="309880" y="3810"/>
                    </a:cubicBezTo>
                    <a:cubicBezTo>
                      <a:pt x="327660" y="7620"/>
                      <a:pt x="349250" y="20320"/>
                      <a:pt x="359410" y="34290"/>
                    </a:cubicBezTo>
                    <a:cubicBezTo>
                      <a:pt x="370840" y="49530"/>
                      <a:pt x="377190" y="67310"/>
                      <a:pt x="377190" y="91440"/>
                    </a:cubicBezTo>
                    <a:cubicBezTo>
                      <a:pt x="375920" y="132080"/>
                      <a:pt x="339090" y="204470"/>
                      <a:pt x="316230" y="257810"/>
                    </a:cubicBezTo>
                    <a:cubicBezTo>
                      <a:pt x="292100" y="311150"/>
                      <a:pt x="264160" y="384810"/>
                      <a:pt x="234950" y="411480"/>
                    </a:cubicBezTo>
                    <a:cubicBezTo>
                      <a:pt x="218440" y="425450"/>
                      <a:pt x="200660" y="430530"/>
                      <a:pt x="182880" y="430530"/>
                    </a:cubicBezTo>
                    <a:cubicBezTo>
                      <a:pt x="166370" y="430530"/>
                      <a:pt x="144780" y="421640"/>
                      <a:pt x="132080" y="411480"/>
                    </a:cubicBezTo>
                    <a:cubicBezTo>
                      <a:pt x="120650" y="403860"/>
                      <a:pt x="114300" y="393700"/>
                      <a:pt x="110490" y="381000"/>
                    </a:cubicBezTo>
                    <a:cubicBezTo>
                      <a:pt x="105410" y="365760"/>
                      <a:pt x="110490" y="325120"/>
                      <a:pt x="110490" y="32512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083310" y="300990"/>
              <a:ext cx="712470" cy="918210"/>
              <a:chOff x="0" y="0"/>
              <a:chExt cx="712470" cy="918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44450" y="46990"/>
                <a:ext cx="623570" cy="831850"/>
              </a:xfrm>
              <a:custGeom>
                <a:avLst/>
                <a:gdLst/>
                <a:ahLst/>
                <a:cxnLst/>
                <a:rect r="r" b="b" t="t" l="l"/>
                <a:pathLst>
                  <a:path h="831850" w="623570">
                    <a:moveTo>
                      <a:pt x="16510" y="152400"/>
                    </a:moveTo>
                    <a:cubicBezTo>
                      <a:pt x="120650" y="29210"/>
                      <a:pt x="151130" y="15240"/>
                      <a:pt x="180340" y="7620"/>
                    </a:cubicBezTo>
                    <a:cubicBezTo>
                      <a:pt x="207010" y="0"/>
                      <a:pt x="233680" y="1270"/>
                      <a:pt x="261620" y="3810"/>
                    </a:cubicBezTo>
                    <a:cubicBezTo>
                      <a:pt x="294640" y="6350"/>
                      <a:pt x="332740" y="11430"/>
                      <a:pt x="363220" y="22860"/>
                    </a:cubicBezTo>
                    <a:cubicBezTo>
                      <a:pt x="392430" y="35560"/>
                      <a:pt x="419100" y="55880"/>
                      <a:pt x="443230" y="76200"/>
                    </a:cubicBezTo>
                    <a:cubicBezTo>
                      <a:pt x="467360" y="96520"/>
                      <a:pt x="494030" y="118110"/>
                      <a:pt x="510540" y="143510"/>
                    </a:cubicBezTo>
                    <a:cubicBezTo>
                      <a:pt x="524510" y="166370"/>
                      <a:pt x="533400" y="191770"/>
                      <a:pt x="538480" y="219710"/>
                    </a:cubicBezTo>
                    <a:cubicBezTo>
                      <a:pt x="543560" y="252730"/>
                      <a:pt x="538480" y="298450"/>
                      <a:pt x="533400" y="331470"/>
                    </a:cubicBezTo>
                    <a:cubicBezTo>
                      <a:pt x="529590" y="360680"/>
                      <a:pt x="524510" y="384810"/>
                      <a:pt x="513080" y="411480"/>
                    </a:cubicBezTo>
                    <a:cubicBezTo>
                      <a:pt x="500380" y="441960"/>
                      <a:pt x="485140" y="473710"/>
                      <a:pt x="455930" y="508000"/>
                    </a:cubicBezTo>
                    <a:cubicBezTo>
                      <a:pt x="412750" y="557530"/>
                      <a:pt x="307340" y="665480"/>
                      <a:pt x="260350" y="664210"/>
                    </a:cubicBezTo>
                    <a:cubicBezTo>
                      <a:pt x="232410" y="664210"/>
                      <a:pt x="193040" y="614680"/>
                      <a:pt x="195580" y="608330"/>
                    </a:cubicBezTo>
                    <a:cubicBezTo>
                      <a:pt x="199390" y="603250"/>
                      <a:pt x="252730" y="632460"/>
                      <a:pt x="293370" y="638810"/>
                    </a:cubicBezTo>
                    <a:cubicBezTo>
                      <a:pt x="359410" y="650240"/>
                      <a:pt x="504190" y="618490"/>
                      <a:pt x="557530" y="642620"/>
                    </a:cubicBezTo>
                    <a:cubicBezTo>
                      <a:pt x="588010" y="655320"/>
                      <a:pt x="609600" y="679450"/>
                      <a:pt x="615950" y="703580"/>
                    </a:cubicBezTo>
                    <a:cubicBezTo>
                      <a:pt x="623570" y="727710"/>
                      <a:pt x="614680" y="768350"/>
                      <a:pt x="598170" y="787400"/>
                    </a:cubicBezTo>
                    <a:cubicBezTo>
                      <a:pt x="581660" y="806450"/>
                      <a:pt x="542290" y="819150"/>
                      <a:pt x="519430" y="817880"/>
                    </a:cubicBezTo>
                    <a:cubicBezTo>
                      <a:pt x="499110" y="817880"/>
                      <a:pt x="480060" y="806450"/>
                      <a:pt x="466090" y="793750"/>
                    </a:cubicBezTo>
                    <a:cubicBezTo>
                      <a:pt x="453390" y="781050"/>
                      <a:pt x="440690" y="762000"/>
                      <a:pt x="439420" y="742950"/>
                    </a:cubicBezTo>
                    <a:cubicBezTo>
                      <a:pt x="436880" y="718820"/>
                      <a:pt x="448310" y="679450"/>
                      <a:pt x="466090" y="661670"/>
                    </a:cubicBezTo>
                    <a:cubicBezTo>
                      <a:pt x="485140" y="645160"/>
                      <a:pt x="524510" y="633730"/>
                      <a:pt x="548640" y="638810"/>
                    </a:cubicBezTo>
                    <a:cubicBezTo>
                      <a:pt x="572770" y="645160"/>
                      <a:pt x="604520" y="670560"/>
                      <a:pt x="613410" y="694690"/>
                    </a:cubicBezTo>
                    <a:cubicBezTo>
                      <a:pt x="622300" y="717550"/>
                      <a:pt x="618490" y="758190"/>
                      <a:pt x="604520" y="778510"/>
                    </a:cubicBezTo>
                    <a:cubicBezTo>
                      <a:pt x="590550" y="800100"/>
                      <a:pt x="562610" y="810260"/>
                      <a:pt x="529590" y="819150"/>
                    </a:cubicBezTo>
                    <a:cubicBezTo>
                      <a:pt x="474980" y="831850"/>
                      <a:pt x="372110" y="825500"/>
                      <a:pt x="304800" y="817880"/>
                    </a:cubicBezTo>
                    <a:cubicBezTo>
                      <a:pt x="250190" y="811530"/>
                      <a:pt x="194310" y="800100"/>
                      <a:pt x="154940" y="782320"/>
                    </a:cubicBezTo>
                    <a:cubicBezTo>
                      <a:pt x="124460" y="769620"/>
                      <a:pt x="96520" y="756920"/>
                      <a:pt x="82550" y="732790"/>
                    </a:cubicBezTo>
                    <a:cubicBezTo>
                      <a:pt x="66040" y="703580"/>
                      <a:pt x="62230" y="647700"/>
                      <a:pt x="72390" y="614680"/>
                    </a:cubicBezTo>
                    <a:cubicBezTo>
                      <a:pt x="83820" y="581660"/>
                      <a:pt x="111760" y="560070"/>
                      <a:pt x="142240" y="532130"/>
                    </a:cubicBezTo>
                    <a:cubicBezTo>
                      <a:pt x="182880" y="494030"/>
                      <a:pt x="265430" y="450850"/>
                      <a:pt x="302260" y="412750"/>
                    </a:cubicBezTo>
                    <a:cubicBezTo>
                      <a:pt x="326390" y="388620"/>
                      <a:pt x="341630" y="368300"/>
                      <a:pt x="353060" y="342900"/>
                    </a:cubicBezTo>
                    <a:cubicBezTo>
                      <a:pt x="365760" y="317500"/>
                      <a:pt x="378460" y="284480"/>
                      <a:pt x="373380" y="259080"/>
                    </a:cubicBezTo>
                    <a:cubicBezTo>
                      <a:pt x="368300" y="233680"/>
                      <a:pt x="344170" y="207010"/>
                      <a:pt x="322580" y="191770"/>
                    </a:cubicBezTo>
                    <a:cubicBezTo>
                      <a:pt x="300990" y="177800"/>
                      <a:pt x="270510" y="165100"/>
                      <a:pt x="246380" y="167640"/>
                    </a:cubicBezTo>
                    <a:cubicBezTo>
                      <a:pt x="220980" y="168910"/>
                      <a:pt x="194310" y="186690"/>
                      <a:pt x="173990" y="201930"/>
                    </a:cubicBezTo>
                    <a:cubicBezTo>
                      <a:pt x="151130" y="219710"/>
                      <a:pt x="137160" y="256540"/>
                      <a:pt x="115570" y="267970"/>
                    </a:cubicBezTo>
                    <a:cubicBezTo>
                      <a:pt x="97790" y="276860"/>
                      <a:pt x="77470" y="279400"/>
                      <a:pt x="59690" y="273050"/>
                    </a:cubicBezTo>
                    <a:cubicBezTo>
                      <a:pt x="40640" y="266700"/>
                      <a:pt x="13970" y="243840"/>
                      <a:pt x="6350" y="224790"/>
                    </a:cubicBezTo>
                    <a:cubicBezTo>
                      <a:pt x="0" y="204470"/>
                      <a:pt x="16510" y="152400"/>
                      <a:pt x="16510" y="15240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242820" y="110490"/>
              <a:ext cx="580390" cy="1065530"/>
              <a:chOff x="0" y="0"/>
              <a:chExt cx="580390" cy="106553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49530" y="50800"/>
                <a:ext cx="483870" cy="965200"/>
              </a:xfrm>
              <a:custGeom>
                <a:avLst/>
                <a:gdLst/>
                <a:ahLst/>
                <a:cxnLst/>
                <a:rect r="r" b="b" t="t" l="l"/>
                <a:pathLst>
                  <a:path h="965200" w="483870">
                    <a:moveTo>
                      <a:pt x="78740" y="0"/>
                    </a:moveTo>
                    <a:cubicBezTo>
                      <a:pt x="325120" y="16510"/>
                      <a:pt x="353060" y="35560"/>
                      <a:pt x="379730" y="54610"/>
                    </a:cubicBezTo>
                    <a:cubicBezTo>
                      <a:pt x="403860" y="71120"/>
                      <a:pt x="426720" y="87630"/>
                      <a:pt x="443230" y="109220"/>
                    </a:cubicBezTo>
                    <a:cubicBezTo>
                      <a:pt x="459740" y="132080"/>
                      <a:pt x="469900" y="161290"/>
                      <a:pt x="476250" y="189230"/>
                    </a:cubicBezTo>
                    <a:cubicBezTo>
                      <a:pt x="482600" y="215900"/>
                      <a:pt x="483870" y="246380"/>
                      <a:pt x="480060" y="274320"/>
                    </a:cubicBezTo>
                    <a:cubicBezTo>
                      <a:pt x="474980" y="303530"/>
                      <a:pt x="468630" y="331470"/>
                      <a:pt x="452120" y="360680"/>
                    </a:cubicBezTo>
                    <a:cubicBezTo>
                      <a:pt x="427990" y="400050"/>
                      <a:pt x="335280" y="452120"/>
                      <a:pt x="337820" y="481330"/>
                    </a:cubicBezTo>
                    <a:cubicBezTo>
                      <a:pt x="340360" y="502920"/>
                      <a:pt x="389890" y="506730"/>
                      <a:pt x="408940" y="528320"/>
                    </a:cubicBezTo>
                    <a:cubicBezTo>
                      <a:pt x="427990" y="551180"/>
                      <a:pt x="443230" y="588010"/>
                      <a:pt x="449580" y="617220"/>
                    </a:cubicBezTo>
                    <a:cubicBezTo>
                      <a:pt x="455930" y="642620"/>
                      <a:pt x="455930" y="666750"/>
                      <a:pt x="453390" y="693420"/>
                    </a:cubicBezTo>
                    <a:cubicBezTo>
                      <a:pt x="449580" y="720090"/>
                      <a:pt x="443230" y="749300"/>
                      <a:pt x="430530" y="774700"/>
                    </a:cubicBezTo>
                    <a:cubicBezTo>
                      <a:pt x="417830" y="801370"/>
                      <a:pt x="396240" y="825500"/>
                      <a:pt x="374650" y="847090"/>
                    </a:cubicBezTo>
                    <a:cubicBezTo>
                      <a:pt x="351790" y="868680"/>
                      <a:pt x="331470" y="885190"/>
                      <a:pt x="300990" y="901700"/>
                    </a:cubicBezTo>
                    <a:cubicBezTo>
                      <a:pt x="261620" y="924560"/>
                      <a:pt x="189230" y="963930"/>
                      <a:pt x="152400" y="963930"/>
                    </a:cubicBezTo>
                    <a:cubicBezTo>
                      <a:pt x="129540" y="963930"/>
                      <a:pt x="113030" y="952500"/>
                      <a:pt x="99060" y="941070"/>
                    </a:cubicBezTo>
                    <a:cubicBezTo>
                      <a:pt x="86360" y="928370"/>
                      <a:pt x="74930" y="908050"/>
                      <a:pt x="71120" y="890270"/>
                    </a:cubicBezTo>
                    <a:cubicBezTo>
                      <a:pt x="68580" y="872490"/>
                      <a:pt x="71120" y="849630"/>
                      <a:pt x="80010" y="833120"/>
                    </a:cubicBezTo>
                    <a:cubicBezTo>
                      <a:pt x="87630" y="816610"/>
                      <a:pt x="102870" y="800100"/>
                      <a:pt x="120650" y="792480"/>
                    </a:cubicBezTo>
                    <a:cubicBezTo>
                      <a:pt x="142240" y="784860"/>
                      <a:pt x="182880" y="783590"/>
                      <a:pt x="204470" y="796290"/>
                    </a:cubicBezTo>
                    <a:cubicBezTo>
                      <a:pt x="226060" y="807720"/>
                      <a:pt x="247650" y="842010"/>
                      <a:pt x="250190" y="867410"/>
                    </a:cubicBezTo>
                    <a:cubicBezTo>
                      <a:pt x="251460" y="891540"/>
                      <a:pt x="232410" y="928370"/>
                      <a:pt x="215900" y="944880"/>
                    </a:cubicBezTo>
                    <a:cubicBezTo>
                      <a:pt x="201930" y="957580"/>
                      <a:pt x="180340" y="965200"/>
                      <a:pt x="161290" y="963930"/>
                    </a:cubicBezTo>
                    <a:cubicBezTo>
                      <a:pt x="138430" y="962660"/>
                      <a:pt x="100330" y="946150"/>
                      <a:pt x="86360" y="925830"/>
                    </a:cubicBezTo>
                    <a:cubicBezTo>
                      <a:pt x="72390" y="905510"/>
                      <a:pt x="68580" y="864870"/>
                      <a:pt x="76200" y="842010"/>
                    </a:cubicBezTo>
                    <a:cubicBezTo>
                      <a:pt x="81280" y="824230"/>
                      <a:pt x="95250" y="811530"/>
                      <a:pt x="111760" y="797560"/>
                    </a:cubicBezTo>
                    <a:cubicBezTo>
                      <a:pt x="135890" y="778510"/>
                      <a:pt x="181610" y="767080"/>
                      <a:pt x="209550" y="749300"/>
                    </a:cubicBezTo>
                    <a:cubicBezTo>
                      <a:pt x="234950" y="732790"/>
                      <a:pt x="269240" y="715010"/>
                      <a:pt x="274320" y="693420"/>
                    </a:cubicBezTo>
                    <a:cubicBezTo>
                      <a:pt x="280670" y="671830"/>
                      <a:pt x="261620" y="637540"/>
                      <a:pt x="246380" y="617220"/>
                    </a:cubicBezTo>
                    <a:cubicBezTo>
                      <a:pt x="229870" y="595630"/>
                      <a:pt x="198120" y="588010"/>
                      <a:pt x="180340" y="568960"/>
                    </a:cubicBezTo>
                    <a:cubicBezTo>
                      <a:pt x="161290" y="548640"/>
                      <a:pt x="137160" y="521970"/>
                      <a:pt x="133350" y="494030"/>
                    </a:cubicBezTo>
                    <a:cubicBezTo>
                      <a:pt x="129540" y="461010"/>
                      <a:pt x="147320" y="407670"/>
                      <a:pt x="168910" y="379730"/>
                    </a:cubicBezTo>
                    <a:cubicBezTo>
                      <a:pt x="186690" y="355600"/>
                      <a:pt x="223520" y="349250"/>
                      <a:pt x="247650" y="330200"/>
                    </a:cubicBezTo>
                    <a:cubicBezTo>
                      <a:pt x="270510" y="309880"/>
                      <a:pt x="304800" y="288290"/>
                      <a:pt x="309880" y="262890"/>
                    </a:cubicBezTo>
                    <a:cubicBezTo>
                      <a:pt x="313690" y="240030"/>
                      <a:pt x="299720" y="203200"/>
                      <a:pt x="281940" y="185420"/>
                    </a:cubicBezTo>
                    <a:cubicBezTo>
                      <a:pt x="264160" y="168910"/>
                      <a:pt x="233680" y="163830"/>
                      <a:pt x="203200" y="158750"/>
                    </a:cubicBezTo>
                    <a:cubicBezTo>
                      <a:pt x="162560" y="151130"/>
                      <a:pt x="92710" y="165100"/>
                      <a:pt x="59690" y="153670"/>
                    </a:cubicBezTo>
                    <a:cubicBezTo>
                      <a:pt x="39370" y="147320"/>
                      <a:pt x="24130" y="135890"/>
                      <a:pt x="13970" y="123190"/>
                    </a:cubicBezTo>
                    <a:cubicBezTo>
                      <a:pt x="6350" y="113030"/>
                      <a:pt x="1270" y="100330"/>
                      <a:pt x="1270" y="87630"/>
                    </a:cubicBezTo>
                    <a:cubicBezTo>
                      <a:pt x="0" y="72390"/>
                      <a:pt x="2540" y="48260"/>
                      <a:pt x="13970" y="34290"/>
                    </a:cubicBezTo>
                    <a:cubicBezTo>
                      <a:pt x="26670" y="17780"/>
                      <a:pt x="78740" y="0"/>
                      <a:pt x="78740" y="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437890" y="224790"/>
              <a:ext cx="316230" cy="1019810"/>
              <a:chOff x="0" y="0"/>
              <a:chExt cx="316230" cy="10198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1910" y="45720"/>
                <a:ext cx="229870" cy="925830"/>
              </a:xfrm>
              <a:custGeom>
                <a:avLst/>
                <a:gdLst/>
                <a:ahLst/>
                <a:cxnLst/>
                <a:rect r="r" b="b" t="t" l="l"/>
                <a:pathLst>
                  <a:path h="925830" w="229870">
                    <a:moveTo>
                      <a:pt x="222250" y="95250"/>
                    </a:moveTo>
                    <a:cubicBezTo>
                      <a:pt x="187960" y="344170"/>
                      <a:pt x="180340" y="518160"/>
                      <a:pt x="179070" y="593090"/>
                    </a:cubicBezTo>
                    <a:cubicBezTo>
                      <a:pt x="179070" y="629920"/>
                      <a:pt x="176530" y="643890"/>
                      <a:pt x="180340" y="675640"/>
                    </a:cubicBezTo>
                    <a:cubicBezTo>
                      <a:pt x="186690" y="722630"/>
                      <a:pt x="229870" y="803910"/>
                      <a:pt x="222250" y="847090"/>
                    </a:cubicBezTo>
                    <a:cubicBezTo>
                      <a:pt x="215900" y="876300"/>
                      <a:pt x="194310" y="901700"/>
                      <a:pt x="173990" y="914400"/>
                    </a:cubicBezTo>
                    <a:cubicBezTo>
                      <a:pt x="158750" y="923290"/>
                      <a:pt x="137160" y="925830"/>
                      <a:pt x="119380" y="922020"/>
                    </a:cubicBezTo>
                    <a:cubicBezTo>
                      <a:pt x="101600" y="919480"/>
                      <a:pt x="82550" y="909320"/>
                      <a:pt x="71120" y="895350"/>
                    </a:cubicBezTo>
                    <a:cubicBezTo>
                      <a:pt x="57150" y="877570"/>
                      <a:pt x="44450" y="839470"/>
                      <a:pt x="49530" y="815340"/>
                    </a:cubicBezTo>
                    <a:cubicBezTo>
                      <a:pt x="55880" y="792480"/>
                      <a:pt x="81280" y="763270"/>
                      <a:pt x="104140" y="754380"/>
                    </a:cubicBezTo>
                    <a:cubicBezTo>
                      <a:pt x="127000" y="745490"/>
                      <a:pt x="165100" y="750570"/>
                      <a:pt x="185420" y="764540"/>
                    </a:cubicBezTo>
                    <a:cubicBezTo>
                      <a:pt x="204470" y="778510"/>
                      <a:pt x="220980" y="815340"/>
                      <a:pt x="222250" y="838200"/>
                    </a:cubicBezTo>
                    <a:cubicBezTo>
                      <a:pt x="223520" y="855980"/>
                      <a:pt x="214630" y="876300"/>
                      <a:pt x="203200" y="890270"/>
                    </a:cubicBezTo>
                    <a:cubicBezTo>
                      <a:pt x="193040" y="904240"/>
                      <a:pt x="173990" y="915670"/>
                      <a:pt x="157480" y="920750"/>
                    </a:cubicBezTo>
                    <a:cubicBezTo>
                      <a:pt x="139700" y="924560"/>
                      <a:pt x="118110" y="923290"/>
                      <a:pt x="101600" y="916940"/>
                    </a:cubicBezTo>
                    <a:cubicBezTo>
                      <a:pt x="85090" y="909320"/>
                      <a:pt x="71120" y="900430"/>
                      <a:pt x="59690" y="880110"/>
                    </a:cubicBezTo>
                    <a:cubicBezTo>
                      <a:pt x="34290" y="836930"/>
                      <a:pt x="13970" y="739140"/>
                      <a:pt x="8890" y="645160"/>
                    </a:cubicBezTo>
                    <a:cubicBezTo>
                      <a:pt x="0" y="508000"/>
                      <a:pt x="41910" y="229870"/>
                      <a:pt x="55880" y="132080"/>
                    </a:cubicBezTo>
                    <a:cubicBezTo>
                      <a:pt x="62230" y="92710"/>
                      <a:pt x="60960" y="71120"/>
                      <a:pt x="73660" y="49530"/>
                    </a:cubicBezTo>
                    <a:cubicBezTo>
                      <a:pt x="86360" y="29210"/>
                      <a:pt x="110490" y="8890"/>
                      <a:pt x="130810" y="5080"/>
                    </a:cubicBezTo>
                    <a:cubicBezTo>
                      <a:pt x="152400" y="0"/>
                      <a:pt x="185420" y="11430"/>
                      <a:pt x="200660" y="26670"/>
                    </a:cubicBezTo>
                    <a:cubicBezTo>
                      <a:pt x="215900" y="40640"/>
                      <a:pt x="222250" y="95250"/>
                      <a:pt x="222250" y="9525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02610" y="92710"/>
              <a:ext cx="591820" cy="763270"/>
              <a:chOff x="0" y="0"/>
              <a:chExt cx="591820" cy="7632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34290" y="46990"/>
                <a:ext cx="506730" cy="668020"/>
              </a:xfrm>
              <a:custGeom>
                <a:avLst/>
                <a:gdLst/>
                <a:ahLst/>
                <a:cxnLst/>
                <a:rect r="r" b="b" t="t" l="l"/>
                <a:pathLst>
                  <a:path h="668020" w="506730">
                    <a:moveTo>
                      <a:pt x="394970" y="661670"/>
                    </a:moveTo>
                    <a:cubicBezTo>
                      <a:pt x="135890" y="544830"/>
                      <a:pt x="109220" y="520700"/>
                      <a:pt x="90170" y="492760"/>
                    </a:cubicBezTo>
                    <a:cubicBezTo>
                      <a:pt x="73660" y="471170"/>
                      <a:pt x="68580" y="449580"/>
                      <a:pt x="59690" y="420370"/>
                    </a:cubicBezTo>
                    <a:cubicBezTo>
                      <a:pt x="45720" y="378460"/>
                      <a:pt x="30480" y="318770"/>
                      <a:pt x="22860" y="261620"/>
                    </a:cubicBezTo>
                    <a:cubicBezTo>
                      <a:pt x="15240" y="199390"/>
                      <a:pt x="0" y="105410"/>
                      <a:pt x="19050" y="62230"/>
                    </a:cubicBezTo>
                    <a:cubicBezTo>
                      <a:pt x="30480" y="34290"/>
                      <a:pt x="55880" y="13970"/>
                      <a:pt x="77470" y="6350"/>
                    </a:cubicBezTo>
                    <a:cubicBezTo>
                      <a:pt x="95250" y="0"/>
                      <a:pt x="115570" y="1270"/>
                      <a:pt x="132080" y="8890"/>
                    </a:cubicBezTo>
                    <a:cubicBezTo>
                      <a:pt x="152400" y="19050"/>
                      <a:pt x="180340" y="48260"/>
                      <a:pt x="185420" y="71120"/>
                    </a:cubicBezTo>
                    <a:cubicBezTo>
                      <a:pt x="190500" y="93980"/>
                      <a:pt x="180340" y="132080"/>
                      <a:pt x="163830" y="149860"/>
                    </a:cubicBezTo>
                    <a:cubicBezTo>
                      <a:pt x="147320" y="166370"/>
                      <a:pt x="110490" y="179070"/>
                      <a:pt x="86360" y="175260"/>
                    </a:cubicBezTo>
                    <a:cubicBezTo>
                      <a:pt x="63500" y="171450"/>
                      <a:pt x="33020" y="146050"/>
                      <a:pt x="21590" y="125730"/>
                    </a:cubicBezTo>
                    <a:cubicBezTo>
                      <a:pt x="12700" y="110490"/>
                      <a:pt x="12700" y="88900"/>
                      <a:pt x="16510" y="71120"/>
                    </a:cubicBezTo>
                    <a:cubicBezTo>
                      <a:pt x="20320" y="54610"/>
                      <a:pt x="31750" y="35560"/>
                      <a:pt x="44450" y="24130"/>
                    </a:cubicBezTo>
                    <a:cubicBezTo>
                      <a:pt x="58420" y="12700"/>
                      <a:pt x="77470" y="2540"/>
                      <a:pt x="96520" y="3810"/>
                    </a:cubicBezTo>
                    <a:cubicBezTo>
                      <a:pt x="118110" y="3810"/>
                      <a:pt x="154940" y="20320"/>
                      <a:pt x="168910" y="38100"/>
                    </a:cubicBezTo>
                    <a:cubicBezTo>
                      <a:pt x="181610" y="50800"/>
                      <a:pt x="182880" y="66040"/>
                      <a:pt x="186690" y="90170"/>
                    </a:cubicBezTo>
                    <a:cubicBezTo>
                      <a:pt x="196850" y="139700"/>
                      <a:pt x="181610" y="269240"/>
                      <a:pt x="196850" y="328930"/>
                    </a:cubicBezTo>
                    <a:cubicBezTo>
                      <a:pt x="208280" y="368300"/>
                      <a:pt x="215900" y="394970"/>
                      <a:pt x="245110" y="422910"/>
                    </a:cubicBezTo>
                    <a:cubicBezTo>
                      <a:pt x="288290" y="463550"/>
                      <a:pt x="417830" y="488950"/>
                      <a:pt x="458470" y="518160"/>
                    </a:cubicBezTo>
                    <a:cubicBezTo>
                      <a:pt x="478790" y="532130"/>
                      <a:pt x="490220" y="543560"/>
                      <a:pt x="497840" y="557530"/>
                    </a:cubicBezTo>
                    <a:cubicBezTo>
                      <a:pt x="504190" y="568960"/>
                      <a:pt x="506730" y="580390"/>
                      <a:pt x="505460" y="594360"/>
                    </a:cubicBezTo>
                    <a:cubicBezTo>
                      <a:pt x="502920" y="609600"/>
                      <a:pt x="492760" y="632460"/>
                      <a:pt x="482600" y="645160"/>
                    </a:cubicBezTo>
                    <a:cubicBezTo>
                      <a:pt x="473710" y="654050"/>
                      <a:pt x="463550" y="661670"/>
                      <a:pt x="450850" y="664210"/>
                    </a:cubicBezTo>
                    <a:cubicBezTo>
                      <a:pt x="435610" y="668020"/>
                      <a:pt x="394970" y="661670"/>
                      <a:pt x="394970" y="6616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4020820" y="193040"/>
              <a:ext cx="767080" cy="1054100"/>
              <a:chOff x="0" y="0"/>
              <a:chExt cx="767080" cy="10541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36830" y="44450"/>
                <a:ext cx="684530" cy="957580"/>
              </a:xfrm>
              <a:custGeom>
                <a:avLst/>
                <a:gdLst/>
                <a:ahLst/>
                <a:cxnLst/>
                <a:rect r="r" b="b" t="t" l="l"/>
                <a:pathLst>
                  <a:path h="957580" w="684530">
                    <a:moveTo>
                      <a:pt x="190500" y="57150"/>
                    </a:moveTo>
                    <a:cubicBezTo>
                      <a:pt x="588010" y="46990"/>
                      <a:pt x="594360" y="52070"/>
                      <a:pt x="604520" y="62230"/>
                    </a:cubicBezTo>
                    <a:cubicBezTo>
                      <a:pt x="617220" y="73660"/>
                      <a:pt x="629920" y="96520"/>
                      <a:pt x="632460" y="114300"/>
                    </a:cubicBezTo>
                    <a:cubicBezTo>
                      <a:pt x="635000" y="133350"/>
                      <a:pt x="628650" y="157480"/>
                      <a:pt x="618490" y="172720"/>
                    </a:cubicBezTo>
                    <a:cubicBezTo>
                      <a:pt x="608330" y="187960"/>
                      <a:pt x="593090" y="200660"/>
                      <a:pt x="568960" y="207010"/>
                    </a:cubicBezTo>
                    <a:cubicBezTo>
                      <a:pt x="525780" y="217170"/>
                      <a:pt x="439420" y="184150"/>
                      <a:pt x="369570" y="180340"/>
                    </a:cubicBezTo>
                    <a:cubicBezTo>
                      <a:pt x="292100" y="175260"/>
                      <a:pt x="133350" y="201930"/>
                      <a:pt x="127000" y="182880"/>
                    </a:cubicBezTo>
                    <a:cubicBezTo>
                      <a:pt x="121920" y="171450"/>
                      <a:pt x="173990" y="128270"/>
                      <a:pt x="184150" y="132080"/>
                    </a:cubicBezTo>
                    <a:cubicBezTo>
                      <a:pt x="195580" y="137160"/>
                      <a:pt x="182880" y="181610"/>
                      <a:pt x="186690" y="217170"/>
                    </a:cubicBezTo>
                    <a:cubicBezTo>
                      <a:pt x="194310" y="278130"/>
                      <a:pt x="209550" y="459740"/>
                      <a:pt x="237490" y="468630"/>
                    </a:cubicBezTo>
                    <a:cubicBezTo>
                      <a:pt x="254000" y="472440"/>
                      <a:pt x="265430" y="422910"/>
                      <a:pt x="294640" y="411480"/>
                    </a:cubicBezTo>
                    <a:cubicBezTo>
                      <a:pt x="347980" y="391160"/>
                      <a:pt x="495300" y="401320"/>
                      <a:pt x="556260" y="422910"/>
                    </a:cubicBezTo>
                    <a:cubicBezTo>
                      <a:pt x="593090" y="436880"/>
                      <a:pt x="617220" y="459740"/>
                      <a:pt x="637540" y="483870"/>
                    </a:cubicBezTo>
                    <a:cubicBezTo>
                      <a:pt x="655320" y="506730"/>
                      <a:pt x="664210" y="529590"/>
                      <a:pt x="671830" y="561340"/>
                    </a:cubicBezTo>
                    <a:cubicBezTo>
                      <a:pt x="683260" y="607060"/>
                      <a:pt x="684530" y="692150"/>
                      <a:pt x="678180" y="739140"/>
                    </a:cubicBezTo>
                    <a:cubicBezTo>
                      <a:pt x="674370" y="770890"/>
                      <a:pt x="666750" y="795020"/>
                      <a:pt x="654050" y="817880"/>
                    </a:cubicBezTo>
                    <a:cubicBezTo>
                      <a:pt x="641350" y="839470"/>
                      <a:pt x="622300" y="858520"/>
                      <a:pt x="600710" y="873760"/>
                    </a:cubicBezTo>
                    <a:cubicBezTo>
                      <a:pt x="577850" y="890270"/>
                      <a:pt x="554990" y="901700"/>
                      <a:pt x="519430" y="913130"/>
                    </a:cubicBezTo>
                    <a:cubicBezTo>
                      <a:pt x="462280" y="932180"/>
                      <a:pt x="350520" y="957580"/>
                      <a:pt x="281940" y="957580"/>
                    </a:cubicBezTo>
                    <a:cubicBezTo>
                      <a:pt x="231140" y="957580"/>
                      <a:pt x="180340" y="952500"/>
                      <a:pt x="147320" y="933450"/>
                    </a:cubicBezTo>
                    <a:cubicBezTo>
                      <a:pt x="120650" y="919480"/>
                      <a:pt x="97790" y="892810"/>
                      <a:pt x="90170" y="869950"/>
                    </a:cubicBezTo>
                    <a:cubicBezTo>
                      <a:pt x="85090" y="850900"/>
                      <a:pt x="88900" y="829310"/>
                      <a:pt x="96520" y="811530"/>
                    </a:cubicBezTo>
                    <a:cubicBezTo>
                      <a:pt x="102870" y="795020"/>
                      <a:pt x="119380" y="777240"/>
                      <a:pt x="134620" y="768350"/>
                    </a:cubicBezTo>
                    <a:cubicBezTo>
                      <a:pt x="151130" y="759460"/>
                      <a:pt x="173990" y="755650"/>
                      <a:pt x="193040" y="758190"/>
                    </a:cubicBezTo>
                    <a:cubicBezTo>
                      <a:pt x="210820" y="760730"/>
                      <a:pt x="232410" y="769620"/>
                      <a:pt x="243840" y="784860"/>
                    </a:cubicBezTo>
                    <a:cubicBezTo>
                      <a:pt x="259080" y="802640"/>
                      <a:pt x="271780" y="843280"/>
                      <a:pt x="269240" y="867410"/>
                    </a:cubicBezTo>
                    <a:cubicBezTo>
                      <a:pt x="266700" y="886460"/>
                      <a:pt x="252730" y="905510"/>
                      <a:pt x="240030" y="916940"/>
                    </a:cubicBezTo>
                    <a:cubicBezTo>
                      <a:pt x="226060" y="929640"/>
                      <a:pt x="205740" y="939800"/>
                      <a:pt x="185420" y="939800"/>
                    </a:cubicBezTo>
                    <a:cubicBezTo>
                      <a:pt x="162560" y="939800"/>
                      <a:pt x="123190" y="922020"/>
                      <a:pt x="107950" y="905510"/>
                    </a:cubicBezTo>
                    <a:cubicBezTo>
                      <a:pt x="93980" y="890270"/>
                      <a:pt x="88900" y="868680"/>
                      <a:pt x="87630" y="850900"/>
                    </a:cubicBezTo>
                    <a:cubicBezTo>
                      <a:pt x="87630" y="831850"/>
                      <a:pt x="95250" y="808990"/>
                      <a:pt x="105410" y="795020"/>
                    </a:cubicBezTo>
                    <a:cubicBezTo>
                      <a:pt x="116840" y="779780"/>
                      <a:pt x="133350" y="765810"/>
                      <a:pt x="153670" y="760730"/>
                    </a:cubicBezTo>
                    <a:cubicBezTo>
                      <a:pt x="177800" y="755650"/>
                      <a:pt x="207010" y="777240"/>
                      <a:pt x="245110" y="778510"/>
                    </a:cubicBezTo>
                    <a:cubicBezTo>
                      <a:pt x="308610" y="778510"/>
                      <a:pt x="466090" y="774700"/>
                      <a:pt x="496570" y="739140"/>
                    </a:cubicBezTo>
                    <a:cubicBezTo>
                      <a:pt x="514350" y="718820"/>
                      <a:pt x="505460" y="678180"/>
                      <a:pt x="496570" y="652780"/>
                    </a:cubicBezTo>
                    <a:cubicBezTo>
                      <a:pt x="488950" y="629920"/>
                      <a:pt x="476250" y="605790"/>
                      <a:pt x="449580" y="591820"/>
                    </a:cubicBezTo>
                    <a:cubicBezTo>
                      <a:pt x="400050" y="567690"/>
                      <a:pt x="248920" y="600710"/>
                      <a:pt x="187960" y="591820"/>
                    </a:cubicBezTo>
                    <a:cubicBezTo>
                      <a:pt x="152400" y="586740"/>
                      <a:pt x="128270" y="585470"/>
                      <a:pt x="107950" y="567690"/>
                    </a:cubicBezTo>
                    <a:cubicBezTo>
                      <a:pt x="82550" y="544830"/>
                      <a:pt x="71120" y="499110"/>
                      <a:pt x="57150" y="455930"/>
                    </a:cubicBezTo>
                    <a:cubicBezTo>
                      <a:pt x="39370" y="402590"/>
                      <a:pt x="26670" y="327660"/>
                      <a:pt x="19050" y="265430"/>
                    </a:cubicBezTo>
                    <a:cubicBezTo>
                      <a:pt x="12700" y="204470"/>
                      <a:pt x="0" y="129540"/>
                      <a:pt x="13970" y="86360"/>
                    </a:cubicBezTo>
                    <a:cubicBezTo>
                      <a:pt x="22860" y="57150"/>
                      <a:pt x="39370" y="36830"/>
                      <a:pt x="62230" y="22860"/>
                    </a:cubicBezTo>
                    <a:cubicBezTo>
                      <a:pt x="85090" y="8890"/>
                      <a:pt x="113030" y="8890"/>
                      <a:pt x="149860" y="6350"/>
                    </a:cubicBezTo>
                    <a:cubicBezTo>
                      <a:pt x="210820" y="0"/>
                      <a:pt x="318770" y="0"/>
                      <a:pt x="394970" y="8890"/>
                    </a:cubicBezTo>
                    <a:cubicBezTo>
                      <a:pt x="463550" y="16510"/>
                      <a:pt x="552450" y="31750"/>
                      <a:pt x="588010" y="49530"/>
                    </a:cubicBezTo>
                    <a:cubicBezTo>
                      <a:pt x="604520" y="58420"/>
                      <a:pt x="610870" y="66040"/>
                      <a:pt x="618490" y="76200"/>
                    </a:cubicBezTo>
                    <a:cubicBezTo>
                      <a:pt x="626110" y="87630"/>
                      <a:pt x="632460" y="100330"/>
                      <a:pt x="632460" y="114300"/>
                    </a:cubicBezTo>
                    <a:cubicBezTo>
                      <a:pt x="633730" y="132080"/>
                      <a:pt x="628650" y="157480"/>
                      <a:pt x="618490" y="172720"/>
                    </a:cubicBezTo>
                    <a:cubicBezTo>
                      <a:pt x="608330" y="187960"/>
                      <a:pt x="595630" y="198120"/>
                      <a:pt x="568960" y="207010"/>
                    </a:cubicBezTo>
                    <a:cubicBezTo>
                      <a:pt x="504190" y="227330"/>
                      <a:pt x="256540" y="227330"/>
                      <a:pt x="190500" y="212090"/>
                    </a:cubicBezTo>
                    <a:cubicBezTo>
                      <a:pt x="165100" y="205740"/>
                      <a:pt x="152400" y="199390"/>
                      <a:pt x="140970" y="186690"/>
                    </a:cubicBezTo>
                    <a:cubicBezTo>
                      <a:pt x="129540" y="173990"/>
                      <a:pt x="121920" y="152400"/>
                      <a:pt x="121920" y="134620"/>
                    </a:cubicBezTo>
                    <a:cubicBezTo>
                      <a:pt x="121920" y="118110"/>
                      <a:pt x="129540" y="96520"/>
                      <a:pt x="140970" y="83820"/>
                    </a:cubicBezTo>
                    <a:cubicBezTo>
                      <a:pt x="152400" y="69850"/>
                      <a:pt x="190500" y="57150"/>
                      <a:pt x="190500" y="5715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135880" y="118110"/>
              <a:ext cx="589280" cy="1206500"/>
              <a:chOff x="0" y="0"/>
              <a:chExt cx="589280" cy="1206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5720" y="49530"/>
                <a:ext cx="494030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494030">
                    <a:moveTo>
                      <a:pt x="260350" y="877570"/>
                    </a:moveTo>
                    <a:cubicBezTo>
                      <a:pt x="189230" y="915670"/>
                      <a:pt x="152400" y="952500"/>
                      <a:pt x="156210" y="958850"/>
                    </a:cubicBezTo>
                    <a:cubicBezTo>
                      <a:pt x="160020" y="966470"/>
                      <a:pt x="218440" y="952500"/>
                      <a:pt x="245110" y="937260"/>
                    </a:cubicBezTo>
                    <a:cubicBezTo>
                      <a:pt x="274320" y="920750"/>
                      <a:pt x="311150" y="890270"/>
                      <a:pt x="321310" y="862330"/>
                    </a:cubicBezTo>
                    <a:cubicBezTo>
                      <a:pt x="330200" y="839470"/>
                      <a:pt x="327660" y="798830"/>
                      <a:pt x="313690" y="784860"/>
                    </a:cubicBezTo>
                    <a:cubicBezTo>
                      <a:pt x="299720" y="770890"/>
                      <a:pt x="262890" y="784860"/>
                      <a:pt x="233680" y="781050"/>
                    </a:cubicBezTo>
                    <a:cubicBezTo>
                      <a:pt x="200660" y="774700"/>
                      <a:pt x="152400" y="770890"/>
                      <a:pt x="124460" y="750570"/>
                    </a:cubicBezTo>
                    <a:cubicBezTo>
                      <a:pt x="96520" y="730250"/>
                      <a:pt x="78740" y="695960"/>
                      <a:pt x="64770" y="660400"/>
                    </a:cubicBezTo>
                    <a:cubicBezTo>
                      <a:pt x="46990" y="615950"/>
                      <a:pt x="40640" y="543560"/>
                      <a:pt x="35560" y="499110"/>
                    </a:cubicBezTo>
                    <a:cubicBezTo>
                      <a:pt x="33020" y="466090"/>
                      <a:pt x="31750" y="443230"/>
                      <a:pt x="35560" y="414020"/>
                    </a:cubicBezTo>
                    <a:cubicBezTo>
                      <a:pt x="40640" y="383540"/>
                      <a:pt x="52070" y="355600"/>
                      <a:pt x="68580" y="322580"/>
                    </a:cubicBezTo>
                    <a:cubicBezTo>
                      <a:pt x="88900" y="279400"/>
                      <a:pt x="118110" y="227330"/>
                      <a:pt x="157480" y="181610"/>
                    </a:cubicBezTo>
                    <a:cubicBezTo>
                      <a:pt x="205740" y="125730"/>
                      <a:pt x="300990" y="45720"/>
                      <a:pt x="347980" y="19050"/>
                    </a:cubicBezTo>
                    <a:cubicBezTo>
                      <a:pt x="369570" y="6350"/>
                      <a:pt x="383540" y="0"/>
                      <a:pt x="402590" y="1270"/>
                    </a:cubicBezTo>
                    <a:cubicBezTo>
                      <a:pt x="426720" y="3810"/>
                      <a:pt x="463550" y="24130"/>
                      <a:pt x="477520" y="43180"/>
                    </a:cubicBezTo>
                    <a:cubicBezTo>
                      <a:pt x="488950" y="58420"/>
                      <a:pt x="492760" y="80010"/>
                      <a:pt x="491490" y="99060"/>
                    </a:cubicBezTo>
                    <a:cubicBezTo>
                      <a:pt x="490220" y="116840"/>
                      <a:pt x="483870" y="138430"/>
                      <a:pt x="469900" y="152400"/>
                    </a:cubicBezTo>
                    <a:cubicBezTo>
                      <a:pt x="453390" y="168910"/>
                      <a:pt x="415290" y="185420"/>
                      <a:pt x="389890" y="182880"/>
                    </a:cubicBezTo>
                    <a:cubicBezTo>
                      <a:pt x="365760" y="179070"/>
                      <a:pt x="332740" y="153670"/>
                      <a:pt x="320040" y="133350"/>
                    </a:cubicBezTo>
                    <a:cubicBezTo>
                      <a:pt x="309880" y="116840"/>
                      <a:pt x="307340" y="95250"/>
                      <a:pt x="312420" y="76200"/>
                    </a:cubicBezTo>
                    <a:cubicBezTo>
                      <a:pt x="318770" y="53340"/>
                      <a:pt x="344170" y="20320"/>
                      <a:pt x="364490" y="10160"/>
                    </a:cubicBezTo>
                    <a:cubicBezTo>
                      <a:pt x="382270" y="0"/>
                      <a:pt x="405130" y="0"/>
                      <a:pt x="422910" y="3810"/>
                    </a:cubicBezTo>
                    <a:cubicBezTo>
                      <a:pt x="440690" y="8890"/>
                      <a:pt x="461010" y="19050"/>
                      <a:pt x="471170" y="34290"/>
                    </a:cubicBezTo>
                    <a:cubicBezTo>
                      <a:pt x="485140" y="54610"/>
                      <a:pt x="494030" y="95250"/>
                      <a:pt x="488950" y="118110"/>
                    </a:cubicBezTo>
                    <a:cubicBezTo>
                      <a:pt x="485140" y="137160"/>
                      <a:pt x="472440" y="148590"/>
                      <a:pt x="455930" y="165100"/>
                    </a:cubicBezTo>
                    <a:cubicBezTo>
                      <a:pt x="426720" y="196850"/>
                      <a:pt x="350520" y="240030"/>
                      <a:pt x="317500" y="274320"/>
                    </a:cubicBezTo>
                    <a:cubicBezTo>
                      <a:pt x="294640" y="298450"/>
                      <a:pt x="283210" y="320040"/>
                      <a:pt x="267970" y="345440"/>
                    </a:cubicBezTo>
                    <a:cubicBezTo>
                      <a:pt x="250190" y="373380"/>
                      <a:pt x="224790" y="406400"/>
                      <a:pt x="217170" y="436880"/>
                    </a:cubicBezTo>
                    <a:cubicBezTo>
                      <a:pt x="209550" y="463550"/>
                      <a:pt x="213360" y="492760"/>
                      <a:pt x="217170" y="520700"/>
                    </a:cubicBezTo>
                    <a:cubicBezTo>
                      <a:pt x="219710" y="546100"/>
                      <a:pt x="213360" y="575310"/>
                      <a:pt x="231140" y="595630"/>
                    </a:cubicBezTo>
                    <a:cubicBezTo>
                      <a:pt x="259080" y="627380"/>
                      <a:pt x="363220" y="629920"/>
                      <a:pt x="406400" y="659130"/>
                    </a:cubicBezTo>
                    <a:cubicBezTo>
                      <a:pt x="438150" y="680720"/>
                      <a:pt x="464820" y="704850"/>
                      <a:pt x="478790" y="736600"/>
                    </a:cubicBezTo>
                    <a:cubicBezTo>
                      <a:pt x="492760" y="769620"/>
                      <a:pt x="492760" y="812800"/>
                      <a:pt x="488950" y="855980"/>
                    </a:cubicBezTo>
                    <a:cubicBezTo>
                      <a:pt x="485140" y="905510"/>
                      <a:pt x="469900" y="976630"/>
                      <a:pt x="445770" y="1017270"/>
                    </a:cubicBezTo>
                    <a:cubicBezTo>
                      <a:pt x="427990" y="1049020"/>
                      <a:pt x="402590" y="1074420"/>
                      <a:pt x="375920" y="1088390"/>
                    </a:cubicBezTo>
                    <a:cubicBezTo>
                      <a:pt x="350520" y="1102360"/>
                      <a:pt x="325120" y="1104900"/>
                      <a:pt x="292100" y="1106170"/>
                    </a:cubicBezTo>
                    <a:cubicBezTo>
                      <a:pt x="245110" y="1107440"/>
                      <a:pt x="168910" y="1094740"/>
                      <a:pt x="121920" y="1082040"/>
                    </a:cubicBezTo>
                    <a:cubicBezTo>
                      <a:pt x="88900" y="1073150"/>
                      <a:pt x="58420" y="1065530"/>
                      <a:pt x="39370" y="1046480"/>
                    </a:cubicBezTo>
                    <a:cubicBezTo>
                      <a:pt x="20320" y="1029970"/>
                      <a:pt x="10160" y="1002030"/>
                      <a:pt x="5080" y="976630"/>
                    </a:cubicBezTo>
                    <a:cubicBezTo>
                      <a:pt x="0" y="949960"/>
                      <a:pt x="5080" y="914400"/>
                      <a:pt x="15240" y="887730"/>
                    </a:cubicBezTo>
                    <a:cubicBezTo>
                      <a:pt x="26670" y="859790"/>
                      <a:pt x="49530" y="834390"/>
                      <a:pt x="71120" y="812800"/>
                    </a:cubicBezTo>
                    <a:cubicBezTo>
                      <a:pt x="91440" y="791210"/>
                      <a:pt x="116840" y="772160"/>
                      <a:pt x="143510" y="758190"/>
                    </a:cubicBezTo>
                    <a:cubicBezTo>
                      <a:pt x="170180" y="744220"/>
                      <a:pt x="208280" y="726440"/>
                      <a:pt x="233680" y="728980"/>
                    </a:cubicBezTo>
                    <a:cubicBezTo>
                      <a:pt x="252730" y="728980"/>
                      <a:pt x="271780" y="739140"/>
                      <a:pt x="283210" y="751840"/>
                    </a:cubicBezTo>
                    <a:cubicBezTo>
                      <a:pt x="295910" y="763270"/>
                      <a:pt x="304800" y="786130"/>
                      <a:pt x="306070" y="802640"/>
                    </a:cubicBezTo>
                    <a:cubicBezTo>
                      <a:pt x="307340" y="815340"/>
                      <a:pt x="304800" y="826770"/>
                      <a:pt x="299720" y="838200"/>
                    </a:cubicBezTo>
                    <a:cubicBezTo>
                      <a:pt x="292100" y="853440"/>
                      <a:pt x="260350" y="877570"/>
                      <a:pt x="260350" y="8775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975350" y="149860"/>
              <a:ext cx="632460" cy="1036320"/>
              <a:chOff x="0" y="0"/>
              <a:chExt cx="632460" cy="10363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8260" y="52070"/>
                <a:ext cx="541020" cy="934720"/>
              </a:xfrm>
              <a:custGeom>
                <a:avLst/>
                <a:gdLst/>
                <a:ahLst/>
                <a:cxnLst/>
                <a:rect r="r" b="b" t="t" l="l"/>
                <a:pathLst>
                  <a:path h="934720" w="541020">
                    <a:moveTo>
                      <a:pt x="80010" y="0"/>
                    </a:moveTo>
                    <a:cubicBezTo>
                      <a:pt x="265430" y="2540"/>
                      <a:pt x="342900" y="15240"/>
                      <a:pt x="392430" y="26670"/>
                    </a:cubicBezTo>
                    <a:cubicBezTo>
                      <a:pt x="429260" y="34290"/>
                      <a:pt x="461010" y="35560"/>
                      <a:pt x="483870" y="53340"/>
                    </a:cubicBezTo>
                    <a:cubicBezTo>
                      <a:pt x="505460" y="69850"/>
                      <a:pt x="519430" y="95250"/>
                      <a:pt x="528320" y="125730"/>
                    </a:cubicBezTo>
                    <a:cubicBezTo>
                      <a:pt x="541020" y="167640"/>
                      <a:pt x="535940" y="220980"/>
                      <a:pt x="533400" y="288290"/>
                    </a:cubicBezTo>
                    <a:cubicBezTo>
                      <a:pt x="527050" y="397510"/>
                      <a:pt x="482600" y="608330"/>
                      <a:pt x="473710" y="716280"/>
                    </a:cubicBezTo>
                    <a:cubicBezTo>
                      <a:pt x="468630" y="781050"/>
                      <a:pt x="482600" y="836930"/>
                      <a:pt x="469900" y="872490"/>
                    </a:cubicBezTo>
                    <a:cubicBezTo>
                      <a:pt x="462280" y="892810"/>
                      <a:pt x="450850" y="906780"/>
                      <a:pt x="435610" y="916940"/>
                    </a:cubicBezTo>
                    <a:cubicBezTo>
                      <a:pt x="420370" y="927100"/>
                      <a:pt x="400050" y="934720"/>
                      <a:pt x="381000" y="932180"/>
                    </a:cubicBezTo>
                    <a:cubicBezTo>
                      <a:pt x="358140" y="929640"/>
                      <a:pt x="322580" y="908050"/>
                      <a:pt x="309880" y="889000"/>
                    </a:cubicBezTo>
                    <a:cubicBezTo>
                      <a:pt x="298450" y="873760"/>
                      <a:pt x="293370" y="852170"/>
                      <a:pt x="297180" y="834390"/>
                    </a:cubicBezTo>
                    <a:cubicBezTo>
                      <a:pt x="300990" y="811530"/>
                      <a:pt x="323850" y="777240"/>
                      <a:pt x="344170" y="764540"/>
                    </a:cubicBezTo>
                    <a:cubicBezTo>
                      <a:pt x="359410" y="754380"/>
                      <a:pt x="382270" y="753110"/>
                      <a:pt x="400050" y="755650"/>
                    </a:cubicBezTo>
                    <a:cubicBezTo>
                      <a:pt x="417830" y="758190"/>
                      <a:pt x="438150" y="769620"/>
                      <a:pt x="449580" y="782320"/>
                    </a:cubicBezTo>
                    <a:cubicBezTo>
                      <a:pt x="462280" y="795020"/>
                      <a:pt x="472440" y="816610"/>
                      <a:pt x="473710" y="834390"/>
                    </a:cubicBezTo>
                    <a:cubicBezTo>
                      <a:pt x="476250" y="852170"/>
                      <a:pt x="472440" y="873760"/>
                      <a:pt x="462280" y="889000"/>
                    </a:cubicBezTo>
                    <a:cubicBezTo>
                      <a:pt x="448310" y="908050"/>
                      <a:pt x="412750" y="929640"/>
                      <a:pt x="389890" y="932180"/>
                    </a:cubicBezTo>
                    <a:cubicBezTo>
                      <a:pt x="372110" y="934720"/>
                      <a:pt x="350520" y="929640"/>
                      <a:pt x="335280" y="916940"/>
                    </a:cubicBezTo>
                    <a:cubicBezTo>
                      <a:pt x="317500" y="902970"/>
                      <a:pt x="303530" y="872490"/>
                      <a:pt x="297180" y="843280"/>
                    </a:cubicBezTo>
                    <a:cubicBezTo>
                      <a:pt x="287020" y="805180"/>
                      <a:pt x="293370" y="764540"/>
                      <a:pt x="298450" y="703580"/>
                    </a:cubicBezTo>
                    <a:cubicBezTo>
                      <a:pt x="308610" y="586740"/>
                      <a:pt x="419100" y="254000"/>
                      <a:pt x="378460" y="191770"/>
                    </a:cubicBezTo>
                    <a:cubicBezTo>
                      <a:pt x="363220" y="166370"/>
                      <a:pt x="332740" y="176530"/>
                      <a:pt x="297180" y="170180"/>
                    </a:cubicBezTo>
                    <a:cubicBezTo>
                      <a:pt x="236220" y="158750"/>
                      <a:pt x="87630" y="170180"/>
                      <a:pt x="43180" y="147320"/>
                    </a:cubicBezTo>
                    <a:cubicBezTo>
                      <a:pt x="22860" y="137160"/>
                      <a:pt x="12700" y="120650"/>
                      <a:pt x="6350" y="106680"/>
                    </a:cubicBezTo>
                    <a:cubicBezTo>
                      <a:pt x="1270" y="93980"/>
                      <a:pt x="0" y="82550"/>
                      <a:pt x="2540" y="68580"/>
                    </a:cubicBezTo>
                    <a:cubicBezTo>
                      <a:pt x="5080" y="53340"/>
                      <a:pt x="15240" y="31750"/>
                      <a:pt x="27940" y="20320"/>
                    </a:cubicBezTo>
                    <a:cubicBezTo>
                      <a:pt x="40640" y="8890"/>
                      <a:pt x="80010" y="0"/>
                      <a:pt x="80010" y="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6045200" y="570230"/>
              <a:ext cx="723900" cy="295910"/>
              <a:chOff x="0" y="0"/>
              <a:chExt cx="723900" cy="29591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9530" y="50800"/>
                <a:ext cx="624840" cy="200660"/>
              </a:xfrm>
              <a:custGeom>
                <a:avLst/>
                <a:gdLst/>
                <a:ahLst/>
                <a:cxnLst/>
                <a:rect r="r" b="b" t="t" l="l"/>
                <a:pathLst>
                  <a:path h="200660" w="624840">
                    <a:moveTo>
                      <a:pt x="87630" y="0"/>
                    </a:moveTo>
                    <a:cubicBezTo>
                      <a:pt x="393700" y="29210"/>
                      <a:pt x="491490" y="16510"/>
                      <a:pt x="538480" y="24130"/>
                    </a:cubicBezTo>
                    <a:cubicBezTo>
                      <a:pt x="562610" y="26670"/>
                      <a:pt x="576580" y="29210"/>
                      <a:pt x="590550" y="40640"/>
                    </a:cubicBezTo>
                    <a:cubicBezTo>
                      <a:pt x="607060" y="55880"/>
                      <a:pt x="624840" y="88900"/>
                      <a:pt x="623570" y="113030"/>
                    </a:cubicBezTo>
                    <a:cubicBezTo>
                      <a:pt x="622300" y="135890"/>
                      <a:pt x="601980" y="168910"/>
                      <a:pt x="582930" y="180340"/>
                    </a:cubicBezTo>
                    <a:cubicBezTo>
                      <a:pt x="562610" y="193040"/>
                      <a:pt x="524510" y="193040"/>
                      <a:pt x="502920" y="185420"/>
                    </a:cubicBezTo>
                    <a:cubicBezTo>
                      <a:pt x="486410" y="179070"/>
                      <a:pt x="471170" y="165100"/>
                      <a:pt x="463550" y="147320"/>
                    </a:cubicBezTo>
                    <a:cubicBezTo>
                      <a:pt x="454660" y="128270"/>
                      <a:pt x="453390" y="88900"/>
                      <a:pt x="463550" y="68580"/>
                    </a:cubicBezTo>
                    <a:cubicBezTo>
                      <a:pt x="474980" y="48260"/>
                      <a:pt x="508000" y="27940"/>
                      <a:pt x="529590" y="24130"/>
                    </a:cubicBezTo>
                    <a:cubicBezTo>
                      <a:pt x="547370" y="20320"/>
                      <a:pt x="567690" y="26670"/>
                      <a:pt x="582930" y="35560"/>
                    </a:cubicBezTo>
                    <a:cubicBezTo>
                      <a:pt x="596900" y="44450"/>
                      <a:pt x="610870" y="60960"/>
                      <a:pt x="617220" y="77470"/>
                    </a:cubicBezTo>
                    <a:cubicBezTo>
                      <a:pt x="623570" y="92710"/>
                      <a:pt x="624840" y="114300"/>
                      <a:pt x="621030" y="130810"/>
                    </a:cubicBezTo>
                    <a:cubicBezTo>
                      <a:pt x="615950" y="147320"/>
                      <a:pt x="603250" y="165100"/>
                      <a:pt x="590550" y="175260"/>
                    </a:cubicBezTo>
                    <a:cubicBezTo>
                      <a:pt x="576580" y="186690"/>
                      <a:pt x="562610" y="189230"/>
                      <a:pt x="538480" y="193040"/>
                    </a:cubicBezTo>
                    <a:cubicBezTo>
                      <a:pt x="490220" y="200660"/>
                      <a:pt x="384810" y="194310"/>
                      <a:pt x="307340" y="189230"/>
                    </a:cubicBezTo>
                    <a:cubicBezTo>
                      <a:pt x="228600" y="182880"/>
                      <a:pt x="120650" y="170180"/>
                      <a:pt x="72390" y="156210"/>
                    </a:cubicBezTo>
                    <a:cubicBezTo>
                      <a:pt x="48260" y="148590"/>
                      <a:pt x="34290" y="143510"/>
                      <a:pt x="22860" y="130810"/>
                    </a:cubicBezTo>
                    <a:cubicBezTo>
                      <a:pt x="10160" y="118110"/>
                      <a:pt x="2540" y="95250"/>
                      <a:pt x="1270" y="78740"/>
                    </a:cubicBezTo>
                    <a:cubicBezTo>
                      <a:pt x="0" y="66040"/>
                      <a:pt x="3810" y="53340"/>
                      <a:pt x="10160" y="43180"/>
                    </a:cubicBezTo>
                    <a:cubicBezTo>
                      <a:pt x="15240" y="31750"/>
                      <a:pt x="22860" y="21590"/>
                      <a:pt x="34290" y="13970"/>
                    </a:cubicBezTo>
                    <a:cubicBezTo>
                      <a:pt x="46990" y="5080"/>
                      <a:pt x="87630" y="0"/>
                      <a:pt x="87630" y="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6743700" y="0"/>
              <a:ext cx="756920" cy="1228090"/>
              <a:chOff x="0" y="0"/>
              <a:chExt cx="756920" cy="12280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0800" y="46990"/>
                <a:ext cx="657860" cy="1132840"/>
              </a:xfrm>
              <a:custGeom>
                <a:avLst/>
                <a:gdLst/>
                <a:ahLst/>
                <a:cxnLst/>
                <a:rect r="r" b="b" t="t" l="l"/>
                <a:pathLst>
                  <a:path h="1132840" w="657860">
                    <a:moveTo>
                      <a:pt x="0" y="200660"/>
                    </a:moveTo>
                    <a:cubicBezTo>
                      <a:pt x="30480" y="86360"/>
                      <a:pt x="43180" y="59690"/>
                      <a:pt x="64770" y="43180"/>
                    </a:cubicBezTo>
                    <a:cubicBezTo>
                      <a:pt x="86360" y="24130"/>
                      <a:pt x="120650" y="12700"/>
                      <a:pt x="149860" y="6350"/>
                    </a:cubicBezTo>
                    <a:cubicBezTo>
                      <a:pt x="177800" y="0"/>
                      <a:pt x="205740" y="1270"/>
                      <a:pt x="234950" y="3810"/>
                    </a:cubicBezTo>
                    <a:cubicBezTo>
                      <a:pt x="266700" y="6350"/>
                      <a:pt x="303530" y="13970"/>
                      <a:pt x="334010" y="24130"/>
                    </a:cubicBezTo>
                    <a:cubicBezTo>
                      <a:pt x="365760" y="34290"/>
                      <a:pt x="394970" y="49530"/>
                      <a:pt x="424180" y="66040"/>
                    </a:cubicBezTo>
                    <a:cubicBezTo>
                      <a:pt x="453390" y="83820"/>
                      <a:pt x="488950" y="102870"/>
                      <a:pt x="510540" y="127000"/>
                    </a:cubicBezTo>
                    <a:cubicBezTo>
                      <a:pt x="528320" y="148590"/>
                      <a:pt x="539750" y="175260"/>
                      <a:pt x="546100" y="200660"/>
                    </a:cubicBezTo>
                    <a:cubicBezTo>
                      <a:pt x="552450" y="224790"/>
                      <a:pt x="548640" y="251460"/>
                      <a:pt x="549910" y="276860"/>
                    </a:cubicBezTo>
                    <a:cubicBezTo>
                      <a:pt x="549910" y="303530"/>
                      <a:pt x="553720" y="334010"/>
                      <a:pt x="549910" y="360680"/>
                    </a:cubicBezTo>
                    <a:cubicBezTo>
                      <a:pt x="546100" y="387350"/>
                      <a:pt x="535940" y="419100"/>
                      <a:pt x="528320" y="438150"/>
                    </a:cubicBezTo>
                    <a:cubicBezTo>
                      <a:pt x="523240" y="449580"/>
                      <a:pt x="511810" y="455930"/>
                      <a:pt x="513080" y="466090"/>
                    </a:cubicBezTo>
                    <a:cubicBezTo>
                      <a:pt x="514350" y="480060"/>
                      <a:pt x="535940" y="494030"/>
                      <a:pt x="548640" y="510540"/>
                    </a:cubicBezTo>
                    <a:cubicBezTo>
                      <a:pt x="562610" y="529590"/>
                      <a:pt x="579120" y="552450"/>
                      <a:pt x="590550" y="575310"/>
                    </a:cubicBezTo>
                    <a:cubicBezTo>
                      <a:pt x="604520" y="599440"/>
                      <a:pt x="613410" y="624840"/>
                      <a:pt x="623570" y="652780"/>
                    </a:cubicBezTo>
                    <a:cubicBezTo>
                      <a:pt x="635000" y="683260"/>
                      <a:pt x="650240" y="717550"/>
                      <a:pt x="654050" y="749300"/>
                    </a:cubicBezTo>
                    <a:cubicBezTo>
                      <a:pt x="657860" y="777240"/>
                      <a:pt x="652780" y="803910"/>
                      <a:pt x="651510" y="831850"/>
                    </a:cubicBezTo>
                    <a:cubicBezTo>
                      <a:pt x="648970" y="857250"/>
                      <a:pt x="647700" y="883920"/>
                      <a:pt x="643890" y="909320"/>
                    </a:cubicBezTo>
                    <a:cubicBezTo>
                      <a:pt x="638810" y="935990"/>
                      <a:pt x="637540" y="965200"/>
                      <a:pt x="623570" y="990600"/>
                    </a:cubicBezTo>
                    <a:cubicBezTo>
                      <a:pt x="607060" y="1022350"/>
                      <a:pt x="572770" y="1056640"/>
                      <a:pt x="547370" y="1078230"/>
                    </a:cubicBezTo>
                    <a:cubicBezTo>
                      <a:pt x="525780" y="1097280"/>
                      <a:pt x="505460" y="1109980"/>
                      <a:pt x="481330" y="1118870"/>
                    </a:cubicBezTo>
                    <a:cubicBezTo>
                      <a:pt x="457200" y="1127760"/>
                      <a:pt x="429260" y="1129030"/>
                      <a:pt x="402590" y="1130300"/>
                    </a:cubicBezTo>
                    <a:cubicBezTo>
                      <a:pt x="374650" y="1132840"/>
                      <a:pt x="346710" y="1131570"/>
                      <a:pt x="320040" y="1130300"/>
                    </a:cubicBezTo>
                    <a:cubicBezTo>
                      <a:pt x="293370" y="1129030"/>
                      <a:pt x="267970" y="1130300"/>
                      <a:pt x="240030" y="1122680"/>
                    </a:cubicBezTo>
                    <a:cubicBezTo>
                      <a:pt x="208280" y="1113790"/>
                      <a:pt x="167640" y="1094740"/>
                      <a:pt x="140970" y="1073150"/>
                    </a:cubicBezTo>
                    <a:cubicBezTo>
                      <a:pt x="118110" y="1055370"/>
                      <a:pt x="97790" y="1035050"/>
                      <a:pt x="86360" y="1008380"/>
                    </a:cubicBezTo>
                    <a:cubicBezTo>
                      <a:pt x="72390" y="975360"/>
                      <a:pt x="73660" y="924560"/>
                      <a:pt x="74930" y="887730"/>
                    </a:cubicBezTo>
                    <a:cubicBezTo>
                      <a:pt x="74930" y="857250"/>
                      <a:pt x="80010" y="830580"/>
                      <a:pt x="87630" y="803910"/>
                    </a:cubicBezTo>
                    <a:cubicBezTo>
                      <a:pt x="93980" y="775970"/>
                      <a:pt x="102870" y="748030"/>
                      <a:pt x="115570" y="722630"/>
                    </a:cubicBezTo>
                    <a:cubicBezTo>
                      <a:pt x="127000" y="698500"/>
                      <a:pt x="142240" y="674370"/>
                      <a:pt x="157480" y="652780"/>
                    </a:cubicBezTo>
                    <a:cubicBezTo>
                      <a:pt x="173990" y="631190"/>
                      <a:pt x="194310" y="607060"/>
                      <a:pt x="210820" y="589280"/>
                    </a:cubicBezTo>
                    <a:cubicBezTo>
                      <a:pt x="222250" y="577850"/>
                      <a:pt x="246380" y="566420"/>
                      <a:pt x="245110" y="558800"/>
                    </a:cubicBezTo>
                    <a:cubicBezTo>
                      <a:pt x="245110" y="552450"/>
                      <a:pt x="228600" y="551180"/>
                      <a:pt x="218440" y="543560"/>
                    </a:cubicBezTo>
                    <a:cubicBezTo>
                      <a:pt x="200660" y="532130"/>
                      <a:pt x="172720" y="513080"/>
                      <a:pt x="152400" y="495300"/>
                    </a:cubicBezTo>
                    <a:cubicBezTo>
                      <a:pt x="130810" y="476250"/>
                      <a:pt x="113030" y="455930"/>
                      <a:pt x="93980" y="431800"/>
                    </a:cubicBezTo>
                    <a:cubicBezTo>
                      <a:pt x="74930" y="406400"/>
                      <a:pt x="54610" y="374650"/>
                      <a:pt x="39370" y="347980"/>
                    </a:cubicBezTo>
                    <a:cubicBezTo>
                      <a:pt x="25400" y="323850"/>
                      <a:pt x="13970" y="302260"/>
                      <a:pt x="7620" y="278130"/>
                    </a:cubicBezTo>
                    <a:cubicBezTo>
                      <a:pt x="0" y="254000"/>
                      <a:pt x="0" y="200660"/>
                      <a:pt x="0" y="200660"/>
                    </a:cubicBezTo>
                    <a:moveTo>
                      <a:pt x="167640" y="191770"/>
                    </a:moveTo>
                    <a:cubicBezTo>
                      <a:pt x="195580" y="297180"/>
                      <a:pt x="212090" y="323850"/>
                      <a:pt x="229870" y="346710"/>
                    </a:cubicBezTo>
                    <a:cubicBezTo>
                      <a:pt x="248920" y="369570"/>
                      <a:pt x="276860" y="392430"/>
                      <a:pt x="295910" y="406400"/>
                    </a:cubicBezTo>
                    <a:cubicBezTo>
                      <a:pt x="308610" y="416560"/>
                      <a:pt x="320040" y="430530"/>
                      <a:pt x="331470" y="427990"/>
                    </a:cubicBezTo>
                    <a:cubicBezTo>
                      <a:pt x="346710" y="422910"/>
                      <a:pt x="365760" y="382270"/>
                      <a:pt x="372110" y="356870"/>
                    </a:cubicBezTo>
                    <a:cubicBezTo>
                      <a:pt x="379730" y="331470"/>
                      <a:pt x="381000" y="300990"/>
                      <a:pt x="372110" y="276860"/>
                    </a:cubicBezTo>
                    <a:cubicBezTo>
                      <a:pt x="364490" y="252730"/>
                      <a:pt x="346710" y="229870"/>
                      <a:pt x="326390" y="213360"/>
                    </a:cubicBezTo>
                    <a:cubicBezTo>
                      <a:pt x="304800" y="195580"/>
                      <a:pt x="274320" y="181610"/>
                      <a:pt x="247650" y="177800"/>
                    </a:cubicBezTo>
                    <a:cubicBezTo>
                      <a:pt x="222250" y="173990"/>
                      <a:pt x="167640" y="191770"/>
                      <a:pt x="167640" y="191770"/>
                    </a:cubicBezTo>
                    <a:moveTo>
                      <a:pt x="254000" y="867410"/>
                    </a:moveTo>
                    <a:cubicBezTo>
                      <a:pt x="270510" y="963930"/>
                      <a:pt x="313690" y="948690"/>
                      <a:pt x="341630" y="948690"/>
                    </a:cubicBezTo>
                    <a:cubicBezTo>
                      <a:pt x="369570" y="947420"/>
                      <a:pt x="402590" y="960120"/>
                      <a:pt x="422910" y="947420"/>
                    </a:cubicBezTo>
                    <a:cubicBezTo>
                      <a:pt x="443230" y="935990"/>
                      <a:pt x="453390" y="899160"/>
                      <a:pt x="461010" y="872490"/>
                    </a:cubicBezTo>
                    <a:cubicBezTo>
                      <a:pt x="468630" y="848360"/>
                      <a:pt x="472440" y="824230"/>
                      <a:pt x="471170" y="797560"/>
                    </a:cubicBezTo>
                    <a:cubicBezTo>
                      <a:pt x="469900" y="765810"/>
                      <a:pt x="458470" y="725170"/>
                      <a:pt x="447040" y="695960"/>
                    </a:cubicBezTo>
                    <a:cubicBezTo>
                      <a:pt x="438150" y="674370"/>
                      <a:pt x="426720" y="640080"/>
                      <a:pt x="415290" y="638810"/>
                    </a:cubicBezTo>
                    <a:cubicBezTo>
                      <a:pt x="407670" y="637540"/>
                      <a:pt x="400050" y="656590"/>
                      <a:pt x="389890" y="666750"/>
                    </a:cubicBezTo>
                    <a:cubicBezTo>
                      <a:pt x="374650" y="683260"/>
                      <a:pt x="347980" y="704850"/>
                      <a:pt x="331470" y="725170"/>
                    </a:cubicBezTo>
                    <a:cubicBezTo>
                      <a:pt x="313690" y="744220"/>
                      <a:pt x="298450" y="764540"/>
                      <a:pt x="285750" y="787400"/>
                    </a:cubicBezTo>
                    <a:cubicBezTo>
                      <a:pt x="273050" y="811530"/>
                      <a:pt x="254000" y="867410"/>
                      <a:pt x="254000" y="8674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7529830" y="55880"/>
              <a:ext cx="754380" cy="1303020"/>
              <a:chOff x="0" y="0"/>
              <a:chExt cx="754380" cy="130302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45720" y="45720"/>
                <a:ext cx="665480" cy="1216660"/>
              </a:xfrm>
              <a:custGeom>
                <a:avLst/>
                <a:gdLst/>
                <a:ahLst/>
                <a:cxnLst/>
                <a:rect r="r" b="b" t="t" l="l"/>
                <a:pathLst>
                  <a:path h="1216660" w="665480">
                    <a:moveTo>
                      <a:pt x="471170" y="218440"/>
                    </a:moveTo>
                    <a:cubicBezTo>
                      <a:pt x="321310" y="162560"/>
                      <a:pt x="290830" y="160020"/>
                      <a:pt x="264160" y="168910"/>
                    </a:cubicBezTo>
                    <a:cubicBezTo>
                      <a:pt x="238760" y="179070"/>
                      <a:pt x="205740" y="199390"/>
                      <a:pt x="195580" y="222250"/>
                    </a:cubicBezTo>
                    <a:cubicBezTo>
                      <a:pt x="185420" y="245110"/>
                      <a:pt x="190500" y="285750"/>
                      <a:pt x="204470" y="304800"/>
                    </a:cubicBezTo>
                    <a:cubicBezTo>
                      <a:pt x="217170" y="322580"/>
                      <a:pt x="246380" y="331470"/>
                      <a:pt x="275590" y="335280"/>
                    </a:cubicBezTo>
                    <a:cubicBezTo>
                      <a:pt x="320040" y="342900"/>
                      <a:pt x="410210" y="342900"/>
                      <a:pt x="443230" y="320040"/>
                    </a:cubicBezTo>
                    <a:cubicBezTo>
                      <a:pt x="466090" y="303530"/>
                      <a:pt x="457200" y="254000"/>
                      <a:pt x="477520" y="246380"/>
                    </a:cubicBezTo>
                    <a:cubicBezTo>
                      <a:pt x="501650" y="237490"/>
                      <a:pt x="567690" y="273050"/>
                      <a:pt x="590550" y="299720"/>
                    </a:cubicBezTo>
                    <a:cubicBezTo>
                      <a:pt x="609600" y="320040"/>
                      <a:pt x="610870" y="337820"/>
                      <a:pt x="617220" y="378460"/>
                    </a:cubicBezTo>
                    <a:cubicBezTo>
                      <a:pt x="635000" y="490220"/>
                      <a:pt x="635000" y="916940"/>
                      <a:pt x="618490" y="1038860"/>
                    </a:cubicBezTo>
                    <a:cubicBezTo>
                      <a:pt x="610870" y="1085850"/>
                      <a:pt x="607060" y="1108710"/>
                      <a:pt x="589280" y="1135380"/>
                    </a:cubicBezTo>
                    <a:cubicBezTo>
                      <a:pt x="572770" y="1162050"/>
                      <a:pt x="546100" y="1188720"/>
                      <a:pt x="513080" y="1201420"/>
                    </a:cubicBezTo>
                    <a:cubicBezTo>
                      <a:pt x="472440" y="1216660"/>
                      <a:pt x="398780" y="1214120"/>
                      <a:pt x="355600" y="1205230"/>
                    </a:cubicBezTo>
                    <a:cubicBezTo>
                      <a:pt x="321310" y="1198880"/>
                      <a:pt x="294640" y="1183640"/>
                      <a:pt x="269240" y="1168400"/>
                    </a:cubicBezTo>
                    <a:cubicBezTo>
                      <a:pt x="242570" y="1153160"/>
                      <a:pt x="214630" y="1135380"/>
                      <a:pt x="198120" y="1111250"/>
                    </a:cubicBezTo>
                    <a:cubicBezTo>
                      <a:pt x="181610" y="1088390"/>
                      <a:pt x="175260" y="1060450"/>
                      <a:pt x="170180" y="1031240"/>
                    </a:cubicBezTo>
                    <a:cubicBezTo>
                      <a:pt x="165100" y="995680"/>
                      <a:pt x="163830" y="943610"/>
                      <a:pt x="173990" y="914400"/>
                    </a:cubicBezTo>
                    <a:cubicBezTo>
                      <a:pt x="181610" y="894080"/>
                      <a:pt x="194310" y="877570"/>
                      <a:pt x="209550" y="867410"/>
                    </a:cubicBezTo>
                    <a:cubicBezTo>
                      <a:pt x="224790" y="857250"/>
                      <a:pt x="247650" y="850900"/>
                      <a:pt x="266700" y="852170"/>
                    </a:cubicBezTo>
                    <a:cubicBezTo>
                      <a:pt x="284480" y="853440"/>
                      <a:pt x="307340" y="862330"/>
                      <a:pt x="321310" y="873760"/>
                    </a:cubicBezTo>
                    <a:cubicBezTo>
                      <a:pt x="335280" y="885190"/>
                      <a:pt x="346710" y="905510"/>
                      <a:pt x="351790" y="924560"/>
                    </a:cubicBezTo>
                    <a:cubicBezTo>
                      <a:pt x="355600" y="942340"/>
                      <a:pt x="354330" y="965200"/>
                      <a:pt x="345440" y="982980"/>
                    </a:cubicBezTo>
                    <a:cubicBezTo>
                      <a:pt x="332740" y="1003300"/>
                      <a:pt x="300990" y="1029970"/>
                      <a:pt x="276860" y="1035050"/>
                    </a:cubicBezTo>
                    <a:cubicBezTo>
                      <a:pt x="251460" y="1038860"/>
                      <a:pt x="212090" y="1024890"/>
                      <a:pt x="194310" y="1007110"/>
                    </a:cubicBezTo>
                    <a:cubicBezTo>
                      <a:pt x="177800" y="988060"/>
                      <a:pt x="166370" y="948690"/>
                      <a:pt x="171450" y="924560"/>
                    </a:cubicBezTo>
                    <a:cubicBezTo>
                      <a:pt x="176530" y="899160"/>
                      <a:pt x="204470" y="867410"/>
                      <a:pt x="227330" y="858520"/>
                    </a:cubicBezTo>
                    <a:cubicBezTo>
                      <a:pt x="251460" y="849630"/>
                      <a:pt x="292100" y="855980"/>
                      <a:pt x="312420" y="867410"/>
                    </a:cubicBezTo>
                    <a:cubicBezTo>
                      <a:pt x="330200" y="877570"/>
                      <a:pt x="342900" y="895350"/>
                      <a:pt x="347980" y="914400"/>
                    </a:cubicBezTo>
                    <a:cubicBezTo>
                      <a:pt x="354330" y="937260"/>
                      <a:pt x="330200" y="974090"/>
                      <a:pt x="340360" y="994410"/>
                    </a:cubicBezTo>
                    <a:cubicBezTo>
                      <a:pt x="354330" y="1019810"/>
                      <a:pt x="412750" y="1060450"/>
                      <a:pt x="435610" y="1046480"/>
                    </a:cubicBezTo>
                    <a:cubicBezTo>
                      <a:pt x="495300" y="1010920"/>
                      <a:pt x="425450" y="439420"/>
                      <a:pt x="436880" y="314960"/>
                    </a:cubicBezTo>
                    <a:cubicBezTo>
                      <a:pt x="440690" y="270510"/>
                      <a:pt x="439420" y="252730"/>
                      <a:pt x="452120" y="227330"/>
                    </a:cubicBezTo>
                    <a:cubicBezTo>
                      <a:pt x="466090" y="201930"/>
                      <a:pt x="491490" y="171450"/>
                      <a:pt x="515620" y="160020"/>
                    </a:cubicBezTo>
                    <a:cubicBezTo>
                      <a:pt x="538480" y="151130"/>
                      <a:pt x="570230" y="149860"/>
                      <a:pt x="593090" y="161290"/>
                    </a:cubicBezTo>
                    <a:cubicBezTo>
                      <a:pt x="619760" y="173990"/>
                      <a:pt x="650240" y="213360"/>
                      <a:pt x="657860" y="248920"/>
                    </a:cubicBezTo>
                    <a:cubicBezTo>
                      <a:pt x="665480" y="293370"/>
                      <a:pt x="637540" y="373380"/>
                      <a:pt x="613410" y="411480"/>
                    </a:cubicBezTo>
                    <a:cubicBezTo>
                      <a:pt x="594360" y="440690"/>
                      <a:pt x="566420" y="454660"/>
                      <a:pt x="539750" y="469900"/>
                    </a:cubicBezTo>
                    <a:cubicBezTo>
                      <a:pt x="515620" y="485140"/>
                      <a:pt x="494030" y="494030"/>
                      <a:pt x="463550" y="501650"/>
                    </a:cubicBezTo>
                    <a:cubicBezTo>
                      <a:pt x="420370" y="511810"/>
                      <a:pt x="349250" y="511810"/>
                      <a:pt x="304800" y="511810"/>
                    </a:cubicBezTo>
                    <a:cubicBezTo>
                      <a:pt x="271780" y="511810"/>
                      <a:pt x="248920" y="513080"/>
                      <a:pt x="220980" y="506730"/>
                    </a:cubicBezTo>
                    <a:cubicBezTo>
                      <a:pt x="190500" y="499110"/>
                      <a:pt x="158750" y="486410"/>
                      <a:pt x="130810" y="469900"/>
                    </a:cubicBezTo>
                    <a:cubicBezTo>
                      <a:pt x="102870" y="450850"/>
                      <a:pt x="76200" y="424180"/>
                      <a:pt x="55880" y="400050"/>
                    </a:cubicBezTo>
                    <a:cubicBezTo>
                      <a:pt x="36830" y="377190"/>
                      <a:pt x="21590" y="355600"/>
                      <a:pt x="12700" y="328930"/>
                    </a:cubicBezTo>
                    <a:cubicBezTo>
                      <a:pt x="3810" y="299720"/>
                      <a:pt x="0" y="259080"/>
                      <a:pt x="5080" y="228600"/>
                    </a:cubicBezTo>
                    <a:cubicBezTo>
                      <a:pt x="8890" y="200660"/>
                      <a:pt x="19050" y="175260"/>
                      <a:pt x="34290" y="151130"/>
                    </a:cubicBezTo>
                    <a:cubicBezTo>
                      <a:pt x="52070" y="125730"/>
                      <a:pt x="82550" y="100330"/>
                      <a:pt x="106680" y="80010"/>
                    </a:cubicBezTo>
                    <a:cubicBezTo>
                      <a:pt x="127000" y="62230"/>
                      <a:pt x="146050" y="46990"/>
                      <a:pt x="168910" y="35560"/>
                    </a:cubicBezTo>
                    <a:cubicBezTo>
                      <a:pt x="196850" y="21590"/>
                      <a:pt x="226060" y="8890"/>
                      <a:pt x="261620" y="5080"/>
                    </a:cubicBezTo>
                    <a:cubicBezTo>
                      <a:pt x="307340" y="0"/>
                      <a:pt x="370840" y="6350"/>
                      <a:pt x="420370" y="20320"/>
                    </a:cubicBezTo>
                    <a:cubicBezTo>
                      <a:pt x="468630" y="34290"/>
                      <a:pt x="530860" y="63500"/>
                      <a:pt x="556260" y="88900"/>
                    </a:cubicBezTo>
                    <a:cubicBezTo>
                      <a:pt x="572770" y="104140"/>
                      <a:pt x="581660" y="120650"/>
                      <a:pt x="582930" y="137160"/>
                    </a:cubicBezTo>
                    <a:cubicBezTo>
                      <a:pt x="585470" y="154940"/>
                      <a:pt x="580390" y="176530"/>
                      <a:pt x="571500" y="191770"/>
                    </a:cubicBezTo>
                    <a:cubicBezTo>
                      <a:pt x="561340" y="205740"/>
                      <a:pt x="543560" y="219710"/>
                      <a:pt x="525780" y="223520"/>
                    </a:cubicBezTo>
                    <a:cubicBezTo>
                      <a:pt x="509270" y="228600"/>
                      <a:pt x="471170" y="218440"/>
                      <a:pt x="471170" y="21844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8267700" y="38100"/>
              <a:ext cx="671830" cy="1334770"/>
              <a:chOff x="0" y="0"/>
              <a:chExt cx="671830" cy="133477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49530" y="31750"/>
                <a:ext cx="572770" cy="1263650"/>
              </a:xfrm>
              <a:custGeom>
                <a:avLst/>
                <a:gdLst/>
                <a:ahLst/>
                <a:cxnLst/>
                <a:rect r="r" b="b" t="t" l="l"/>
                <a:pathLst>
                  <a:path h="1263650" w="572770">
                    <a:moveTo>
                      <a:pt x="97790" y="237490"/>
                    </a:moveTo>
                    <a:cubicBezTo>
                      <a:pt x="227330" y="0"/>
                      <a:pt x="307340" y="21590"/>
                      <a:pt x="328930" y="46990"/>
                    </a:cubicBezTo>
                    <a:cubicBezTo>
                      <a:pt x="347980" y="66040"/>
                      <a:pt x="336550" y="97790"/>
                      <a:pt x="336550" y="137160"/>
                    </a:cubicBezTo>
                    <a:cubicBezTo>
                      <a:pt x="336550" y="210820"/>
                      <a:pt x="309880" y="364490"/>
                      <a:pt x="308610" y="452120"/>
                    </a:cubicBezTo>
                    <a:cubicBezTo>
                      <a:pt x="308610" y="518160"/>
                      <a:pt x="313690" y="565150"/>
                      <a:pt x="320040" y="621030"/>
                    </a:cubicBezTo>
                    <a:cubicBezTo>
                      <a:pt x="327660" y="678180"/>
                      <a:pt x="346710" y="723900"/>
                      <a:pt x="353060" y="789940"/>
                    </a:cubicBezTo>
                    <a:cubicBezTo>
                      <a:pt x="361950" y="881380"/>
                      <a:pt x="363220" y="1050290"/>
                      <a:pt x="354330" y="1121410"/>
                    </a:cubicBezTo>
                    <a:cubicBezTo>
                      <a:pt x="350520" y="1155700"/>
                      <a:pt x="350520" y="1176020"/>
                      <a:pt x="336550" y="1196340"/>
                    </a:cubicBezTo>
                    <a:cubicBezTo>
                      <a:pt x="323850" y="1217930"/>
                      <a:pt x="302260" y="1235710"/>
                      <a:pt x="271780" y="1245870"/>
                    </a:cubicBezTo>
                    <a:cubicBezTo>
                      <a:pt x="224790" y="1261110"/>
                      <a:pt x="110490" y="1257300"/>
                      <a:pt x="69850" y="1248410"/>
                    </a:cubicBezTo>
                    <a:cubicBezTo>
                      <a:pt x="50800" y="1243330"/>
                      <a:pt x="41910" y="1236980"/>
                      <a:pt x="31750" y="1228090"/>
                    </a:cubicBezTo>
                    <a:cubicBezTo>
                      <a:pt x="20320" y="1217930"/>
                      <a:pt x="11430" y="1205230"/>
                      <a:pt x="6350" y="1191260"/>
                    </a:cubicBezTo>
                    <a:cubicBezTo>
                      <a:pt x="1270" y="1178560"/>
                      <a:pt x="0" y="1162050"/>
                      <a:pt x="1270" y="1148080"/>
                    </a:cubicBezTo>
                    <a:cubicBezTo>
                      <a:pt x="2540" y="1134110"/>
                      <a:pt x="8890" y="1118870"/>
                      <a:pt x="16510" y="1107440"/>
                    </a:cubicBezTo>
                    <a:cubicBezTo>
                      <a:pt x="25400" y="1096010"/>
                      <a:pt x="36830" y="1084580"/>
                      <a:pt x="49530" y="1078230"/>
                    </a:cubicBezTo>
                    <a:cubicBezTo>
                      <a:pt x="62230" y="1071880"/>
                      <a:pt x="69850" y="1070610"/>
                      <a:pt x="91440" y="1068070"/>
                    </a:cubicBezTo>
                    <a:cubicBezTo>
                      <a:pt x="158750" y="1060450"/>
                      <a:pt x="439420" y="1049020"/>
                      <a:pt x="508000" y="1071880"/>
                    </a:cubicBezTo>
                    <a:cubicBezTo>
                      <a:pt x="533400" y="1080770"/>
                      <a:pt x="543560" y="1092200"/>
                      <a:pt x="554990" y="1107440"/>
                    </a:cubicBezTo>
                    <a:cubicBezTo>
                      <a:pt x="565150" y="1122680"/>
                      <a:pt x="572770" y="1144270"/>
                      <a:pt x="570230" y="1164590"/>
                    </a:cubicBezTo>
                    <a:cubicBezTo>
                      <a:pt x="567690" y="1187450"/>
                      <a:pt x="544830" y="1224280"/>
                      <a:pt x="525780" y="1238250"/>
                    </a:cubicBezTo>
                    <a:cubicBezTo>
                      <a:pt x="509270" y="1249680"/>
                      <a:pt x="487680" y="1254760"/>
                      <a:pt x="468630" y="1250950"/>
                    </a:cubicBezTo>
                    <a:cubicBezTo>
                      <a:pt x="444500" y="1245870"/>
                      <a:pt x="410210" y="1223010"/>
                      <a:pt x="397510" y="1202690"/>
                    </a:cubicBezTo>
                    <a:cubicBezTo>
                      <a:pt x="386080" y="1186180"/>
                      <a:pt x="382270" y="1163320"/>
                      <a:pt x="387350" y="1144270"/>
                    </a:cubicBezTo>
                    <a:cubicBezTo>
                      <a:pt x="393700" y="1121410"/>
                      <a:pt x="419100" y="1087120"/>
                      <a:pt x="439420" y="1075690"/>
                    </a:cubicBezTo>
                    <a:cubicBezTo>
                      <a:pt x="457200" y="1065530"/>
                      <a:pt x="480060" y="1065530"/>
                      <a:pt x="497840" y="1069340"/>
                    </a:cubicBezTo>
                    <a:cubicBezTo>
                      <a:pt x="516890" y="1073150"/>
                      <a:pt x="537210" y="1083310"/>
                      <a:pt x="548640" y="1099820"/>
                    </a:cubicBezTo>
                    <a:cubicBezTo>
                      <a:pt x="562610" y="1118870"/>
                      <a:pt x="571500" y="1160780"/>
                      <a:pt x="567690" y="1183640"/>
                    </a:cubicBezTo>
                    <a:cubicBezTo>
                      <a:pt x="563880" y="1202690"/>
                      <a:pt x="548640" y="1221740"/>
                      <a:pt x="534670" y="1231900"/>
                    </a:cubicBezTo>
                    <a:cubicBezTo>
                      <a:pt x="519430" y="1243330"/>
                      <a:pt x="505460" y="1247140"/>
                      <a:pt x="478790" y="1250950"/>
                    </a:cubicBezTo>
                    <a:cubicBezTo>
                      <a:pt x="405130" y="1262380"/>
                      <a:pt x="133350" y="1263650"/>
                      <a:pt x="69850" y="1248410"/>
                    </a:cubicBezTo>
                    <a:cubicBezTo>
                      <a:pt x="49530" y="1243330"/>
                      <a:pt x="41910" y="1236980"/>
                      <a:pt x="31750" y="1228090"/>
                    </a:cubicBezTo>
                    <a:cubicBezTo>
                      <a:pt x="20320" y="1217930"/>
                      <a:pt x="11430" y="1206500"/>
                      <a:pt x="6350" y="1191260"/>
                    </a:cubicBezTo>
                    <a:cubicBezTo>
                      <a:pt x="1270" y="1173480"/>
                      <a:pt x="0" y="1145540"/>
                      <a:pt x="6350" y="1126490"/>
                    </a:cubicBezTo>
                    <a:cubicBezTo>
                      <a:pt x="13970" y="1107440"/>
                      <a:pt x="26670" y="1088390"/>
                      <a:pt x="49530" y="1078230"/>
                    </a:cubicBezTo>
                    <a:cubicBezTo>
                      <a:pt x="86360" y="1060450"/>
                      <a:pt x="217170" y="1052830"/>
                      <a:pt x="226060" y="1070610"/>
                    </a:cubicBezTo>
                    <a:cubicBezTo>
                      <a:pt x="231140" y="1082040"/>
                      <a:pt x="185420" y="1135380"/>
                      <a:pt x="173990" y="1131570"/>
                    </a:cubicBezTo>
                    <a:cubicBezTo>
                      <a:pt x="149860" y="1122680"/>
                      <a:pt x="182880" y="896620"/>
                      <a:pt x="175260" y="806450"/>
                    </a:cubicBezTo>
                    <a:cubicBezTo>
                      <a:pt x="170180" y="740410"/>
                      <a:pt x="152400" y="695960"/>
                      <a:pt x="146050" y="636270"/>
                    </a:cubicBezTo>
                    <a:cubicBezTo>
                      <a:pt x="139700" y="574040"/>
                      <a:pt x="135890" y="514350"/>
                      <a:pt x="138430" y="439420"/>
                    </a:cubicBezTo>
                    <a:cubicBezTo>
                      <a:pt x="140970" y="339090"/>
                      <a:pt x="125730" y="120650"/>
                      <a:pt x="172720" y="91440"/>
                    </a:cubicBezTo>
                    <a:cubicBezTo>
                      <a:pt x="203200" y="72390"/>
                      <a:pt x="293370" y="109220"/>
                      <a:pt x="307340" y="140970"/>
                    </a:cubicBezTo>
                    <a:cubicBezTo>
                      <a:pt x="322580" y="176530"/>
                      <a:pt x="259080" y="273050"/>
                      <a:pt x="238760" y="303530"/>
                    </a:cubicBezTo>
                    <a:cubicBezTo>
                      <a:pt x="228600" y="317500"/>
                      <a:pt x="222250" y="323850"/>
                      <a:pt x="212090" y="328930"/>
                    </a:cubicBezTo>
                    <a:cubicBezTo>
                      <a:pt x="200660" y="335280"/>
                      <a:pt x="189230" y="340360"/>
                      <a:pt x="175260" y="339090"/>
                    </a:cubicBezTo>
                    <a:cubicBezTo>
                      <a:pt x="160020" y="339090"/>
                      <a:pt x="135890" y="332740"/>
                      <a:pt x="123190" y="322580"/>
                    </a:cubicBezTo>
                    <a:cubicBezTo>
                      <a:pt x="109220" y="311150"/>
                      <a:pt x="99060" y="289560"/>
                      <a:pt x="95250" y="274320"/>
                    </a:cubicBezTo>
                    <a:cubicBezTo>
                      <a:pt x="92710" y="261620"/>
                      <a:pt x="97790" y="237490"/>
                      <a:pt x="97790" y="2374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8826500" y="261620"/>
              <a:ext cx="728980" cy="933450"/>
              <a:chOff x="0" y="0"/>
              <a:chExt cx="728980" cy="93345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39370" y="48260"/>
                <a:ext cx="654050" cy="836930"/>
              </a:xfrm>
              <a:custGeom>
                <a:avLst/>
                <a:gdLst/>
                <a:ahLst/>
                <a:cxnLst/>
                <a:rect r="r" b="b" t="t" l="l"/>
                <a:pathLst>
                  <a:path h="836930" w="654050">
                    <a:moveTo>
                      <a:pt x="349250" y="165100"/>
                    </a:moveTo>
                    <a:cubicBezTo>
                      <a:pt x="274320" y="201930"/>
                      <a:pt x="245110" y="222250"/>
                      <a:pt x="228600" y="245110"/>
                    </a:cubicBezTo>
                    <a:cubicBezTo>
                      <a:pt x="213360" y="265430"/>
                      <a:pt x="205740" y="289560"/>
                      <a:pt x="196850" y="314960"/>
                    </a:cubicBezTo>
                    <a:cubicBezTo>
                      <a:pt x="186690" y="345440"/>
                      <a:pt x="179070" y="384810"/>
                      <a:pt x="176530" y="416560"/>
                    </a:cubicBezTo>
                    <a:cubicBezTo>
                      <a:pt x="173990" y="443230"/>
                      <a:pt x="173990" y="467360"/>
                      <a:pt x="179070" y="492760"/>
                    </a:cubicBezTo>
                    <a:cubicBezTo>
                      <a:pt x="182880" y="519430"/>
                      <a:pt x="190500" y="546100"/>
                      <a:pt x="203200" y="568960"/>
                    </a:cubicBezTo>
                    <a:cubicBezTo>
                      <a:pt x="217170" y="593090"/>
                      <a:pt x="236220" y="621030"/>
                      <a:pt x="259080" y="635000"/>
                    </a:cubicBezTo>
                    <a:cubicBezTo>
                      <a:pt x="280670" y="648970"/>
                      <a:pt x="309880" y="657860"/>
                      <a:pt x="334010" y="656590"/>
                    </a:cubicBezTo>
                    <a:cubicBezTo>
                      <a:pt x="359410" y="656590"/>
                      <a:pt x="391160" y="646430"/>
                      <a:pt x="410210" y="628650"/>
                    </a:cubicBezTo>
                    <a:cubicBezTo>
                      <a:pt x="431800" y="608330"/>
                      <a:pt x="445770" y="570230"/>
                      <a:pt x="453390" y="539750"/>
                    </a:cubicBezTo>
                    <a:cubicBezTo>
                      <a:pt x="462280" y="511810"/>
                      <a:pt x="461010" y="488950"/>
                      <a:pt x="462280" y="452120"/>
                    </a:cubicBezTo>
                    <a:cubicBezTo>
                      <a:pt x="463550" y="392430"/>
                      <a:pt x="477520" y="265430"/>
                      <a:pt x="448310" y="210820"/>
                    </a:cubicBezTo>
                    <a:cubicBezTo>
                      <a:pt x="427990" y="170180"/>
                      <a:pt x="361950" y="162560"/>
                      <a:pt x="346710" y="130810"/>
                    </a:cubicBezTo>
                    <a:cubicBezTo>
                      <a:pt x="335280" y="105410"/>
                      <a:pt x="339090" y="67310"/>
                      <a:pt x="351790" y="46990"/>
                    </a:cubicBezTo>
                    <a:cubicBezTo>
                      <a:pt x="364490" y="25400"/>
                      <a:pt x="401320" y="6350"/>
                      <a:pt x="424180" y="2540"/>
                    </a:cubicBezTo>
                    <a:cubicBezTo>
                      <a:pt x="443230" y="0"/>
                      <a:pt x="464820" y="7620"/>
                      <a:pt x="480060" y="17780"/>
                    </a:cubicBezTo>
                    <a:cubicBezTo>
                      <a:pt x="495300" y="27940"/>
                      <a:pt x="510540" y="45720"/>
                      <a:pt x="515620" y="64770"/>
                    </a:cubicBezTo>
                    <a:cubicBezTo>
                      <a:pt x="520700" y="86360"/>
                      <a:pt x="514350" y="128270"/>
                      <a:pt x="501650" y="147320"/>
                    </a:cubicBezTo>
                    <a:cubicBezTo>
                      <a:pt x="491490" y="163830"/>
                      <a:pt x="471170" y="175260"/>
                      <a:pt x="453390" y="180340"/>
                    </a:cubicBezTo>
                    <a:cubicBezTo>
                      <a:pt x="435610" y="185420"/>
                      <a:pt x="412750" y="184150"/>
                      <a:pt x="396240" y="177800"/>
                    </a:cubicBezTo>
                    <a:cubicBezTo>
                      <a:pt x="378460" y="170180"/>
                      <a:pt x="360680" y="154940"/>
                      <a:pt x="351790" y="139700"/>
                    </a:cubicBezTo>
                    <a:cubicBezTo>
                      <a:pt x="342900" y="124460"/>
                      <a:pt x="337820" y="101600"/>
                      <a:pt x="339090" y="83820"/>
                    </a:cubicBezTo>
                    <a:cubicBezTo>
                      <a:pt x="341630" y="64770"/>
                      <a:pt x="351790" y="44450"/>
                      <a:pt x="363220" y="30480"/>
                    </a:cubicBezTo>
                    <a:cubicBezTo>
                      <a:pt x="375920" y="17780"/>
                      <a:pt x="400050" y="7620"/>
                      <a:pt x="415290" y="3810"/>
                    </a:cubicBezTo>
                    <a:cubicBezTo>
                      <a:pt x="425450" y="1270"/>
                      <a:pt x="431800" y="0"/>
                      <a:pt x="444500" y="3810"/>
                    </a:cubicBezTo>
                    <a:cubicBezTo>
                      <a:pt x="474980" y="12700"/>
                      <a:pt x="556260" y="60960"/>
                      <a:pt x="588010" y="93980"/>
                    </a:cubicBezTo>
                    <a:cubicBezTo>
                      <a:pt x="610870" y="119380"/>
                      <a:pt x="621030" y="137160"/>
                      <a:pt x="631190" y="176530"/>
                    </a:cubicBezTo>
                    <a:cubicBezTo>
                      <a:pt x="650240" y="252730"/>
                      <a:pt x="654050" y="445770"/>
                      <a:pt x="637540" y="539750"/>
                    </a:cubicBezTo>
                    <a:cubicBezTo>
                      <a:pt x="627380" y="601980"/>
                      <a:pt x="604520" y="650240"/>
                      <a:pt x="581660" y="690880"/>
                    </a:cubicBezTo>
                    <a:cubicBezTo>
                      <a:pt x="565150" y="721360"/>
                      <a:pt x="546100" y="745490"/>
                      <a:pt x="523240" y="767080"/>
                    </a:cubicBezTo>
                    <a:cubicBezTo>
                      <a:pt x="502920" y="787400"/>
                      <a:pt x="481330" y="805180"/>
                      <a:pt x="455930" y="816610"/>
                    </a:cubicBezTo>
                    <a:cubicBezTo>
                      <a:pt x="430530" y="828040"/>
                      <a:pt x="398780" y="831850"/>
                      <a:pt x="370840" y="834390"/>
                    </a:cubicBezTo>
                    <a:cubicBezTo>
                      <a:pt x="342900" y="836930"/>
                      <a:pt x="316230" y="835660"/>
                      <a:pt x="287020" y="829310"/>
                    </a:cubicBezTo>
                    <a:cubicBezTo>
                      <a:pt x="256540" y="822960"/>
                      <a:pt x="219710" y="810260"/>
                      <a:pt x="190500" y="795020"/>
                    </a:cubicBezTo>
                    <a:cubicBezTo>
                      <a:pt x="161290" y="779780"/>
                      <a:pt x="138430" y="763270"/>
                      <a:pt x="114300" y="736600"/>
                    </a:cubicBezTo>
                    <a:cubicBezTo>
                      <a:pt x="80010" y="701040"/>
                      <a:pt x="35560" y="645160"/>
                      <a:pt x="17780" y="590550"/>
                    </a:cubicBezTo>
                    <a:cubicBezTo>
                      <a:pt x="0" y="532130"/>
                      <a:pt x="5080" y="454660"/>
                      <a:pt x="11430" y="393700"/>
                    </a:cubicBezTo>
                    <a:cubicBezTo>
                      <a:pt x="16510" y="337820"/>
                      <a:pt x="30480" y="279400"/>
                      <a:pt x="46990" y="236220"/>
                    </a:cubicBezTo>
                    <a:cubicBezTo>
                      <a:pt x="59690" y="201930"/>
                      <a:pt x="69850" y="179070"/>
                      <a:pt x="92710" y="152400"/>
                    </a:cubicBezTo>
                    <a:cubicBezTo>
                      <a:pt x="124460" y="115570"/>
                      <a:pt x="189230" y="67310"/>
                      <a:pt x="232410" y="44450"/>
                    </a:cubicBezTo>
                    <a:cubicBezTo>
                      <a:pt x="264160" y="27940"/>
                      <a:pt x="297180" y="13970"/>
                      <a:pt x="322580" y="15240"/>
                    </a:cubicBezTo>
                    <a:cubicBezTo>
                      <a:pt x="341630" y="16510"/>
                      <a:pt x="360680" y="27940"/>
                      <a:pt x="373380" y="38100"/>
                    </a:cubicBezTo>
                    <a:cubicBezTo>
                      <a:pt x="382270" y="46990"/>
                      <a:pt x="388620" y="57150"/>
                      <a:pt x="392430" y="69850"/>
                    </a:cubicBezTo>
                    <a:cubicBezTo>
                      <a:pt x="396240" y="85090"/>
                      <a:pt x="394970" y="109220"/>
                      <a:pt x="388620" y="125730"/>
                    </a:cubicBezTo>
                    <a:cubicBezTo>
                      <a:pt x="381000" y="140970"/>
                      <a:pt x="349250" y="165100"/>
                      <a:pt x="349250" y="16510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0" id="30"/>
          <p:cNvGrpSpPr/>
          <p:nvPr/>
        </p:nvGrpSpPr>
        <p:grpSpPr>
          <a:xfrm rot="0">
            <a:off x="1028700" y="1091565"/>
            <a:ext cx="8115300" cy="1051560"/>
            <a:chOff x="0" y="0"/>
            <a:chExt cx="10820400" cy="1402080"/>
          </a:xfrm>
        </p:grpSpPr>
        <p:sp>
          <p:nvSpPr>
            <p:cNvPr name="AutoShape 31" id="31"/>
            <p:cNvSpPr/>
            <p:nvPr/>
          </p:nvSpPr>
          <p:spPr>
            <a:xfrm>
              <a:off x="0" y="722584"/>
              <a:ext cx="10820400" cy="0"/>
            </a:xfrm>
            <a:prstGeom prst="line">
              <a:avLst/>
            </a:prstGeom>
            <a:ln cap="flat" w="254000">
              <a:solidFill>
                <a:srgbClr val="0B0162"/>
              </a:solidFill>
              <a:prstDash val="solid"/>
              <a:headEnd type="arrow" len="sm" w="med"/>
              <a:tailEnd type="arrow" len="sm" w="med"/>
            </a:ln>
          </p:spPr>
        </p:sp>
        <p:grpSp>
          <p:nvGrpSpPr>
            <p:cNvPr name="Group 32" id="32"/>
            <p:cNvGrpSpPr/>
            <p:nvPr/>
          </p:nvGrpSpPr>
          <p:grpSpPr>
            <a:xfrm rot="0">
              <a:off x="1202690" y="339090"/>
              <a:ext cx="288290" cy="990600"/>
              <a:chOff x="0" y="0"/>
              <a:chExt cx="288290" cy="9906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29210" y="48260"/>
                <a:ext cx="203200" cy="894080"/>
              </a:xfrm>
              <a:custGeom>
                <a:avLst/>
                <a:gdLst/>
                <a:ahLst/>
                <a:cxnLst/>
                <a:rect r="r" b="b" t="t" l="l"/>
                <a:pathLst>
                  <a:path h="894080" w="203200">
                    <a:moveTo>
                      <a:pt x="198120" y="80010"/>
                    </a:moveTo>
                    <a:cubicBezTo>
                      <a:pt x="203200" y="762000"/>
                      <a:pt x="203200" y="815340"/>
                      <a:pt x="185420" y="847090"/>
                    </a:cubicBezTo>
                    <a:cubicBezTo>
                      <a:pt x="175260" y="867410"/>
                      <a:pt x="160020" y="877570"/>
                      <a:pt x="143510" y="885190"/>
                    </a:cubicBezTo>
                    <a:cubicBezTo>
                      <a:pt x="127000" y="891540"/>
                      <a:pt x="104140" y="894080"/>
                      <a:pt x="87630" y="889000"/>
                    </a:cubicBezTo>
                    <a:cubicBezTo>
                      <a:pt x="69850" y="885190"/>
                      <a:pt x="50800" y="872490"/>
                      <a:pt x="40640" y="858520"/>
                    </a:cubicBezTo>
                    <a:cubicBezTo>
                      <a:pt x="29210" y="844550"/>
                      <a:pt x="20320" y="824230"/>
                      <a:pt x="21590" y="805180"/>
                    </a:cubicBezTo>
                    <a:cubicBezTo>
                      <a:pt x="22860" y="782320"/>
                      <a:pt x="40640" y="746760"/>
                      <a:pt x="58420" y="731520"/>
                    </a:cubicBezTo>
                    <a:cubicBezTo>
                      <a:pt x="72390" y="720090"/>
                      <a:pt x="93980" y="713740"/>
                      <a:pt x="111760" y="716280"/>
                    </a:cubicBezTo>
                    <a:cubicBezTo>
                      <a:pt x="134620" y="718820"/>
                      <a:pt x="170180" y="739140"/>
                      <a:pt x="184150" y="756920"/>
                    </a:cubicBezTo>
                    <a:cubicBezTo>
                      <a:pt x="195580" y="772160"/>
                      <a:pt x="200660" y="792480"/>
                      <a:pt x="196850" y="811530"/>
                    </a:cubicBezTo>
                    <a:cubicBezTo>
                      <a:pt x="193040" y="834390"/>
                      <a:pt x="171450" y="868680"/>
                      <a:pt x="152400" y="881380"/>
                    </a:cubicBezTo>
                    <a:cubicBezTo>
                      <a:pt x="135890" y="891540"/>
                      <a:pt x="114300" y="894080"/>
                      <a:pt x="96520" y="891540"/>
                    </a:cubicBezTo>
                    <a:cubicBezTo>
                      <a:pt x="78740" y="889000"/>
                      <a:pt x="58420" y="878840"/>
                      <a:pt x="46990" y="866140"/>
                    </a:cubicBezTo>
                    <a:cubicBezTo>
                      <a:pt x="34290" y="853440"/>
                      <a:pt x="27940" y="843280"/>
                      <a:pt x="21590" y="815340"/>
                    </a:cubicBezTo>
                    <a:cubicBezTo>
                      <a:pt x="0" y="712470"/>
                      <a:pt x="11430" y="158750"/>
                      <a:pt x="43180" y="60960"/>
                    </a:cubicBezTo>
                    <a:cubicBezTo>
                      <a:pt x="52070" y="34290"/>
                      <a:pt x="60960" y="25400"/>
                      <a:pt x="74930" y="15240"/>
                    </a:cubicBezTo>
                    <a:cubicBezTo>
                      <a:pt x="88900" y="5080"/>
                      <a:pt x="111760" y="0"/>
                      <a:pt x="129540" y="2540"/>
                    </a:cubicBezTo>
                    <a:cubicBezTo>
                      <a:pt x="146050" y="3810"/>
                      <a:pt x="166370" y="15240"/>
                      <a:pt x="177800" y="27940"/>
                    </a:cubicBezTo>
                    <a:cubicBezTo>
                      <a:pt x="189230" y="40640"/>
                      <a:pt x="198120" y="80010"/>
                      <a:pt x="198120" y="800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2170430" y="229870"/>
              <a:ext cx="287020" cy="1172210"/>
              <a:chOff x="0" y="0"/>
              <a:chExt cx="287020" cy="117221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30480" y="45720"/>
                <a:ext cx="226060" cy="1076960"/>
              </a:xfrm>
              <a:custGeom>
                <a:avLst/>
                <a:gdLst/>
                <a:ahLst/>
                <a:cxnLst/>
                <a:rect r="r" b="b" t="t" l="l"/>
                <a:pathLst>
                  <a:path h="1076960" w="226060">
                    <a:moveTo>
                      <a:pt x="205740" y="96520"/>
                    </a:moveTo>
                    <a:cubicBezTo>
                      <a:pt x="181610" y="396240"/>
                      <a:pt x="226060" y="916940"/>
                      <a:pt x="193040" y="1014730"/>
                    </a:cubicBezTo>
                    <a:cubicBezTo>
                      <a:pt x="184150" y="1041400"/>
                      <a:pt x="173990" y="1050290"/>
                      <a:pt x="158750" y="1060450"/>
                    </a:cubicBezTo>
                    <a:cubicBezTo>
                      <a:pt x="143510" y="1070610"/>
                      <a:pt x="121920" y="1076960"/>
                      <a:pt x="104140" y="1075690"/>
                    </a:cubicBezTo>
                    <a:cubicBezTo>
                      <a:pt x="86360" y="1074420"/>
                      <a:pt x="64770" y="1068070"/>
                      <a:pt x="52070" y="1054100"/>
                    </a:cubicBezTo>
                    <a:cubicBezTo>
                      <a:pt x="35560" y="1038860"/>
                      <a:pt x="17780" y="1002030"/>
                      <a:pt x="20320" y="976630"/>
                    </a:cubicBezTo>
                    <a:cubicBezTo>
                      <a:pt x="22860" y="952500"/>
                      <a:pt x="48260" y="920750"/>
                      <a:pt x="67310" y="908050"/>
                    </a:cubicBezTo>
                    <a:cubicBezTo>
                      <a:pt x="83820" y="897890"/>
                      <a:pt x="105410" y="894080"/>
                      <a:pt x="123190" y="899160"/>
                    </a:cubicBezTo>
                    <a:cubicBezTo>
                      <a:pt x="146050" y="904240"/>
                      <a:pt x="177800" y="929640"/>
                      <a:pt x="189230" y="949960"/>
                    </a:cubicBezTo>
                    <a:cubicBezTo>
                      <a:pt x="199390" y="966470"/>
                      <a:pt x="199390" y="988060"/>
                      <a:pt x="195580" y="1005840"/>
                    </a:cubicBezTo>
                    <a:cubicBezTo>
                      <a:pt x="191770" y="1023620"/>
                      <a:pt x="180340" y="1042670"/>
                      <a:pt x="166370" y="1054100"/>
                    </a:cubicBezTo>
                    <a:cubicBezTo>
                      <a:pt x="152400" y="1066800"/>
                      <a:pt x="132080" y="1074420"/>
                      <a:pt x="114300" y="1075690"/>
                    </a:cubicBezTo>
                    <a:cubicBezTo>
                      <a:pt x="96520" y="1076960"/>
                      <a:pt x="73660" y="1070610"/>
                      <a:pt x="59690" y="1060450"/>
                    </a:cubicBezTo>
                    <a:cubicBezTo>
                      <a:pt x="44450" y="1050290"/>
                      <a:pt x="33020" y="1040130"/>
                      <a:pt x="25400" y="1014730"/>
                    </a:cubicBezTo>
                    <a:cubicBezTo>
                      <a:pt x="0" y="942340"/>
                      <a:pt x="22860" y="680720"/>
                      <a:pt x="24130" y="535940"/>
                    </a:cubicBezTo>
                    <a:cubicBezTo>
                      <a:pt x="25400" y="415290"/>
                      <a:pt x="21590" y="295910"/>
                      <a:pt x="30480" y="205740"/>
                    </a:cubicBezTo>
                    <a:cubicBezTo>
                      <a:pt x="36830" y="142240"/>
                      <a:pt x="40640" y="77470"/>
                      <a:pt x="59690" y="44450"/>
                    </a:cubicBezTo>
                    <a:cubicBezTo>
                      <a:pt x="69850" y="25400"/>
                      <a:pt x="83820" y="12700"/>
                      <a:pt x="100330" y="6350"/>
                    </a:cubicBezTo>
                    <a:cubicBezTo>
                      <a:pt x="115570" y="0"/>
                      <a:pt x="139700" y="0"/>
                      <a:pt x="154940" y="5080"/>
                    </a:cubicBezTo>
                    <a:cubicBezTo>
                      <a:pt x="171450" y="11430"/>
                      <a:pt x="189230" y="26670"/>
                      <a:pt x="198120" y="41910"/>
                    </a:cubicBezTo>
                    <a:cubicBezTo>
                      <a:pt x="205740" y="55880"/>
                      <a:pt x="205740" y="96520"/>
                      <a:pt x="205740" y="9652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3335020" y="298450"/>
              <a:ext cx="274320" cy="802640"/>
              <a:chOff x="0" y="0"/>
              <a:chExt cx="274320" cy="80264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35560" y="48260"/>
                <a:ext cx="187960" cy="709930"/>
              </a:xfrm>
              <a:custGeom>
                <a:avLst/>
                <a:gdLst/>
                <a:ahLst/>
                <a:cxnLst/>
                <a:rect r="r" b="b" t="t" l="l"/>
                <a:pathLst>
                  <a:path h="709930" w="187960">
                    <a:moveTo>
                      <a:pt x="180340" y="80010"/>
                    </a:moveTo>
                    <a:cubicBezTo>
                      <a:pt x="170180" y="680720"/>
                      <a:pt x="146050" y="695960"/>
                      <a:pt x="125730" y="703580"/>
                    </a:cubicBezTo>
                    <a:cubicBezTo>
                      <a:pt x="107950" y="709930"/>
                      <a:pt x="86360" y="706120"/>
                      <a:pt x="69850" y="699770"/>
                    </a:cubicBezTo>
                    <a:cubicBezTo>
                      <a:pt x="53340" y="693420"/>
                      <a:pt x="36830" y="679450"/>
                      <a:pt x="27940" y="664210"/>
                    </a:cubicBezTo>
                    <a:cubicBezTo>
                      <a:pt x="19050" y="648970"/>
                      <a:pt x="13970" y="627380"/>
                      <a:pt x="16510" y="610870"/>
                    </a:cubicBezTo>
                    <a:cubicBezTo>
                      <a:pt x="17780" y="593090"/>
                      <a:pt x="25400" y="572770"/>
                      <a:pt x="39370" y="560070"/>
                    </a:cubicBezTo>
                    <a:cubicBezTo>
                      <a:pt x="55880" y="546100"/>
                      <a:pt x="93980" y="533400"/>
                      <a:pt x="115570" y="534670"/>
                    </a:cubicBezTo>
                    <a:cubicBezTo>
                      <a:pt x="134620" y="535940"/>
                      <a:pt x="152400" y="548640"/>
                      <a:pt x="165100" y="560070"/>
                    </a:cubicBezTo>
                    <a:cubicBezTo>
                      <a:pt x="176530" y="572770"/>
                      <a:pt x="187960" y="591820"/>
                      <a:pt x="187960" y="610870"/>
                    </a:cubicBezTo>
                    <a:cubicBezTo>
                      <a:pt x="187960" y="632460"/>
                      <a:pt x="176530" y="670560"/>
                      <a:pt x="157480" y="685800"/>
                    </a:cubicBezTo>
                    <a:cubicBezTo>
                      <a:pt x="139700" y="701040"/>
                      <a:pt x="100330" y="707390"/>
                      <a:pt x="78740" y="703580"/>
                    </a:cubicBezTo>
                    <a:cubicBezTo>
                      <a:pt x="60960" y="699770"/>
                      <a:pt x="44450" y="685800"/>
                      <a:pt x="33020" y="671830"/>
                    </a:cubicBezTo>
                    <a:cubicBezTo>
                      <a:pt x="22860" y="657860"/>
                      <a:pt x="20320" y="647700"/>
                      <a:pt x="15240" y="619760"/>
                    </a:cubicBezTo>
                    <a:cubicBezTo>
                      <a:pt x="2540" y="533400"/>
                      <a:pt x="0" y="142240"/>
                      <a:pt x="26670" y="60960"/>
                    </a:cubicBezTo>
                    <a:cubicBezTo>
                      <a:pt x="34290" y="35560"/>
                      <a:pt x="43180" y="25400"/>
                      <a:pt x="58420" y="15240"/>
                    </a:cubicBezTo>
                    <a:cubicBezTo>
                      <a:pt x="72390" y="5080"/>
                      <a:pt x="93980" y="0"/>
                      <a:pt x="111760" y="2540"/>
                    </a:cubicBezTo>
                    <a:cubicBezTo>
                      <a:pt x="128270" y="3810"/>
                      <a:pt x="148590" y="15240"/>
                      <a:pt x="160020" y="27940"/>
                    </a:cubicBezTo>
                    <a:cubicBezTo>
                      <a:pt x="171450" y="40640"/>
                      <a:pt x="180340" y="80010"/>
                      <a:pt x="180340" y="800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9580880" y="148590"/>
              <a:ext cx="292100" cy="1047750"/>
              <a:chOff x="0" y="0"/>
              <a:chExt cx="292100" cy="104775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35560" y="45720"/>
                <a:ext cx="205740" cy="953770"/>
              </a:xfrm>
              <a:custGeom>
                <a:avLst/>
                <a:gdLst/>
                <a:ahLst/>
                <a:cxnLst/>
                <a:rect r="r" b="b" t="t" l="l"/>
                <a:pathLst>
                  <a:path h="953770" w="205740">
                    <a:moveTo>
                      <a:pt x="176530" y="78740"/>
                    </a:moveTo>
                    <a:cubicBezTo>
                      <a:pt x="191770" y="918210"/>
                      <a:pt x="181610" y="925830"/>
                      <a:pt x="166370" y="935990"/>
                    </a:cubicBezTo>
                    <a:cubicBezTo>
                      <a:pt x="152400" y="946150"/>
                      <a:pt x="132080" y="953770"/>
                      <a:pt x="113030" y="951230"/>
                    </a:cubicBezTo>
                    <a:cubicBezTo>
                      <a:pt x="91440" y="947420"/>
                      <a:pt x="55880" y="929640"/>
                      <a:pt x="43180" y="909320"/>
                    </a:cubicBezTo>
                    <a:cubicBezTo>
                      <a:pt x="31750" y="889000"/>
                      <a:pt x="29210" y="849630"/>
                      <a:pt x="39370" y="828040"/>
                    </a:cubicBezTo>
                    <a:cubicBezTo>
                      <a:pt x="49530" y="806450"/>
                      <a:pt x="80010" y="782320"/>
                      <a:pt x="104140" y="778510"/>
                    </a:cubicBezTo>
                    <a:cubicBezTo>
                      <a:pt x="127000" y="774700"/>
                      <a:pt x="163830" y="789940"/>
                      <a:pt x="181610" y="803910"/>
                    </a:cubicBezTo>
                    <a:cubicBezTo>
                      <a:pt x="195580" y="816610"/>
                      <a:pt x="201930" y="836930"/>
                      <a:pt x="204470" y="854710"/>
                    </a:cubicBezTo>
                    <a:cubicBezTo>
                      <a:pt x="205740" y="872490"/>
                      <a:pt x="203200" y="894080"/>
                      <a:pt x="193040" y="909320"/>
                    </a:cubicBezTo>
                    <a:cubicBezTo>
                      <a:pt x="179070" y="927100"/>
                      <a:pt x="144780" y="947420"/>
                      <a:pt x="123190" y="951230"/>
                    </a:cubicBezTo>
                    <a:cubicBezTo>
                      <a:pt x="104140" y="953770"/>
                      <a:pt x="83820" y="946150"/>
                      <a:pt x="69850" y="935990"/>
                    </a:cubicBezTo>
                    <a:cubicBezTo>
                      <a:pt x="54610" y="925830"/>
                      <a:pt x="44450" y="916940"/>
                      <a:pt x="35560" y="891540"/>
                    </a:cubicBezTo>
                    <a:cubicBezTo>
                      <a:pt x="10160" y="821690"/>
                      <a:pt x="16510" y="580390"/>
                      <a:pt x="15240" y="434340"/>
                    </a:cubicBezTo>
                    <a:cubicBezTo>
                      <a:pt x="13970" y="298450"/>
                      <a:pt x="0" y="101600"/>
                      <a:pt x="27940" y="41910"/>
                    </a:cubicBezTo>
                    <a:cubicBezTo>
                      <a:pt x="38100" y="20320"/>
                      <a:pt x="53340" y="11430"/>
                      <a:pt x="69850" y="5080"/>
                    </a:cubicBezTo>
                    <a:cubicBezTo>
                      <a:pt x="86360" y="0"/>
                      <a:pt x="109220" y="0"/>
                      <a:pt x="125730" y="5080"/>
                    </a:cubicBezTo>
                    <a:cubicBezTo>
                      <a:pt x="142240" y="11430"/>
                      <a:pt x="158750" y="29210"/>
                      <a:pt x="167640" y="41910"/>
                    </a:cubicBezTo>
                    <a:cubicBezTo>
                      <a:pt x="173990" y="53340"/>
                      <a:pt x="176530" y="78740"/>
                      <a:pt x="176530" y="7874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8644890" y="125730"/>
              <a:ext cx="350520" cy="1080770"/>
              <a:chOff x="0" y="0"/>
              <a:chExt cx="350520" cy="108077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46990" y="46990"/>
                <a:ext cx="259080" cy="985520"/>
              </a:xfrm>
              <a:custGeom>
                <a:avLst/>
                <a:gdLst/>
                <a:ahLst/>
                <a:cxnLst/>
                <a:rect r="r" b="b" t="t" l="l"/>
                <a:pathLst>
                  <a:path h="985520" w="259080">
                    <a:moveTo>
                      <a:pt x="171450" y="90170"/>
                    </a:moveTo>
                    <a:cubicBezTo>
                      <a:pt x="179070" y="535940"/>
                      <a:pt x="259080" y="812800"/>
                      <a:pt x="252730" y="895350"/>
                    </a:cubicBezTo>
                    <a:cubicBezTo>
                      <a:pt x="250190" y="922020"/>
                      <a:pt x="246380" y="933450"/>
                      <a:pt x="236220" y="947420"/>
                    </a:cubicBezTo>
                    <a:cubicBezTo>
                      <a:pt x="224790" y="962660"/>
                      <a:pt x="207010" y="975360"/>
                      <a:pt x="190500" y="979170"/>
                    </a:cubicBezTo>
                    <a:cubicBezTo>
                      <a:pt x="172720" y="984250"/>
                      <a:pt x="151130" y="985520"/>
                      <a:pt x="134620" y="977900"/>
                    </a:cubicBezTo>
                    <a:cubicBezTo>
                      <a:pt x="114300" y="967740"/>
                      <a:pt x="86360" y="938530"/>
                      <a:pt x="80010" y="915670"/>
                    </a:cubicBezTo>
                    <a:cubicBezTo>
                      <a:pt x="74930" y="892810"/>
                      <a:pt x="87630" y="854710"/>
                      <a:pt x="101600" y="836930"/>
                    </a:cubicBezTo>
                    <a:cubicBezTo>
                      <a:pt x="113030" y="821690"/>
                      <a:pt x="132080" y="811530"/>
                      <a:pt x="149860" y="810260"/>
                    </a:cubicBezTo>
                    <a:cubicBezTo>
                      <a:pt x="172720" y="807720"/>
                      <a:pt x="210820" y="817880"/>
                      <a:pt x="228600" y="835660"/>
                    </a:cubicBezTo>
                    <a:cubicBezTo>
                      <a:pt x="245110" y="852170"/>
                      <a:pt x="254000" y="891540"/>
                      <a:pt x="251460" y="913130"/>
                    </a:cubicBezTo>
                    <a:cubicBezTo>
                      <a:pt x="248920" y="932180"/>
                      <a:pt x="236220" y="949960"/>
                      <a:pt x="222250" y="961390"/>
                    </a:cubicBezTo>
                    <a:cubicBezTo>
                      <a:pt x="209550" y="972820"/>
                      <a:pt x="189230" y="981710"/>
                      <a:pt x="171450" y="982980"/>
                    </a:cubicBezTo>
                    <a:cubicBezTo>
                      <a:pt x="153670" y="984250"/>
                      <a:pt x="132080" y="977900"/>
                      <a:pt x="116840" y="969010"/>
                    </a:cubicBezTo>
                    <a:cubicBezTo>
                      <a:pt x="102870" y="958850"/>
                      <a:pt x="93980" y="948690"/>
                      <a:pt x="83820" y="924560"/>
                    </a:cubicBezTo>
                    <a:cubicBezTo>
                      <a:pt x="52070" y="853440"/>
                      <a:pt x="20320" y="595630"/>
                      <a:pt x="8890" y="463550"/>
                    </a:cubicBezTo>
                    <a:cubicBezTo>
                      <a:pt x="0" y="364490"/>
                      <a:pt x="1270" y="279400"/>
                      <a:pt x="3810" y="204470"/>
                    </a:cubicBezTo>
                    <a:cubicBezTo>
                      <a:pt x="6350" y="147320"/>
                      <a:pt x="6350" y="85090"/>
                      <a:pt x="21590" y="52070"/>
                    </a:cubicBezTo>
                    <a:cubicBezTo>
                      <a:pt x="30480" y="31750"/>
                      <a:pt x="43180" y="19050"/>
                      <a:pt x="58420" y="10160"/>
                    </a:cubicBezTo>
                    <a:cubicBezTo>
                      <a:pt x="73660" y="2540"/>
                      <a:pt x="96520" y="0"/>
                      <a:pt x="113030" y="3810"/>
                    </a:cubicBezTo>
                    <a:cubicBezTo>
                      <a:pt x="129540" y="8890"/>
                      <a:pt x="148590" y="21590"/>
                      <a:pt x="158750" y="35560"/>
                    </a:cubicBezTo>
                    <a:cubicBezTo>
                      <a:pt x="168910" y="49530"/>
                      <a:pt x="171450" y="90170"/>
                      <a:pt x="171450" y="901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7713980" y="106680"/>
              <a:ext cx="381000" cy="1141730"/>
              <a:chOff x="0" y="0"/>
              <a:chExt cx="381000" cy="114173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29210" y="46990"/>
                <a:ext cx="318770" cy="1045210"/>
              </a:xfrm>
              <a:custGeom>
                <a:avLst/>
                <a:gdLst/>
                <a:ahLst/>
                <a:cxnLst/>
                <a:rect r="r" b="b" t="t" l="l"/>
                <a:pathLst>
                  <a:path h="1045210" w="318770">
                    <a:moveTo>
                      <a:pt x="172720" y="71120"/>
                    </a:moveTo>
                    <a:cubicBezTo>
                      <a:pt x="215900" y="557530"/>
                      <a:pt x="318770" y="897890"/>
                      <a:pt x="299720" y="981710"/>
                    </a:cubicBezTo>
                    <a:cubicBezTo>
                      <a:pt x="294640" y="1007110"/>
                      <a:pt x="281940" y="1016000"/>
                      <a:pt x="267970" y="1026160"/>
                    </a:cubicBezTo>
                    <a:cubicBezTo>
                      <a:pt x="252730" y="1036320"/>
                      <a:pt x="232410" y="1045210"/>
                      <a:pt x="214630" y="1042670"/>
                    </a:cubicBezTo>
                    <a:cubicBezTo>
                      <a:pt x="191770" y="1040130"/>
                      <a:pt x="156210" y="1022350"/>
                      <a:pt x="143510" y="1003300"/>
                    </a:cubicBezTo>
                    <a:cubicBezTo>
                      <a:pt x="130810" y="982980"/>
                      <a:pt x="127000" y="943610"/>
                      <a:pt x="137160" y="922020"/>
                    </a:cubicBezTo>
                    <a:cubicBezTo>
                      <a:pt x="146050" y="899160"/>
                      <a:pt x="179070" y="876300"/>
                      <a:pt x="200660" y="869950"/>
                    </a:cubicBezTo>
                    <a:cubicBezTo>
                      <a:pt x="218440" y="864870"/>
                      <a:pt x="240030" y="869950"/>
                      <a:pt x="255270" y="877570"/>
                    </a:cubicBezTo>
                    <a:cubicBezTo>
                      <a:pt x="271780" y="885190"/>
                      <a:pt x="288290" y="900430"/>
                      <a:pt x="294640" y="916940"/>
                    </a:cubicBezTo>
                    <a:cubicBezTo>
                      <a:pt x="303530" y="938530"/>
                      <a:pt x="304800" y="977900"/>
                      <a:pt x="292100" y="998220"/>
                    </a:cubicBezTo>
                    <a:cubicBezTo>
                      <a:pt x="280670" y="1019810"/>
                      <a:pt x="246380" y="1038860"/>
                      <a:pt x="223520" y="1042670"/>
                    </a:cubicBezTo>
                    <a:cubicBezTo>
                      <a:pt x="205740" y="1045210"/>
                      <a:pt x="184150" y="1038860"/>
                      <a:pt x="170180" y="1028700"/>
                    </a:cubicBezTo>
                    <a:cubicBezTo>
                      <a:pt x="154940" y="1019810"/>
                      <a:pt x="146050" y="1010920"/>
                      <a:pt x="134620" y="985520"/>
                    </a:cubicBezTo>
                    <a:cubicBezTo>
                      <a:pt x="97790" y="904240"/>
                      <a:pt x="48260" y="580390"/>
                      <a:pt x="30480" y="410210"/>
                    </a:cubicBezTo>
                    <a:cubicBezTo>
                      <a:pt x="16510" y="276860"/>
                      <a:pt x="0" y="107950"/>
                      <a:pt x="21590" y="49530"/>
                    </a:cubicBezTo>
                    <a:cubicBezTo>
                      <a:pt x="30480" y="26670"/>
                      <a:pt x="44450" y="16510"/>
                      <a:pt x="59690" y="8890"/>
                    </a:cubicBezTo>
                    <a:cubicBezTo>
                      <a:pt x="74930" y="1270"/>
                      <a:pt x="99060" y="0"/>
                      <a:pt x="114300" y="3810"/>
                    </a:cubicBezTo>
                    <a:cubicBezTo>
                      <a:pt x="127000" y="6350"/>
                      <a:pt x="138430" y="11430"/>
                      <a:pt x="147320" y="21590"/>
                    </a:cubicBezTo>
                    <a:cubicBezTo>
                      <a:pt x="158750" y="33020"/>
                      <a:pt x="172720" y="71120"/>
                      <a:pt x="172720" y="7112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7072630" y="118110"/>
              <a:ext cx="311150" cy="1150620"/>
              <a:chOff x="0" y="0"/>
              <a:chExt cx="311150" cy="115062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44450" y="44450"/>
                <a:ext cx="226060" cy="1056640"/>
              </a:xfrm>
              <a:custGeom>
                <a:avLst/>
                <a:gdLst/>
                <a:ahLst/>
                <a:cxnLst/>
                <a:rect r="r" b="b" t="t" l="l"/>
                <a:pathLst>
                  <a:path h="1056640" w="226060">
                    <a:moveTo>
                      <a:pt x="166370" y="80010"/>
                    </a:moveTo>
                    <a:cubicBezTo>
                      <a:pt x="175260" y="391160"/>
                      <a:pt x="195580" y="464820"/>
                      <a:pt x="203200" y="557530"/>
                    </a:cubicBezTo>
                    <a:cubicBezTo>
                      <a:pt x="213360" y="676910"/>
                      <a:pt x="226060" y="895350"/>
                      <a:pt x="215900" y="966470"/>
                    </a:cubicBezTo>
                    <a:cubicBezTo>
                      <a:pt x="212090" y="993140"/>
                      <a:pt x="210820" y="1005840"/>
                      <a:pt x="199390" y="1019810"/>
                    </a:cubicBezTo>
                    <a:cubicBezTo>
                      <a:pt x="184150" y="1036320"/>
                      <a:pt x="147320" y="1054100"/>
                      <a:pt x="124460" y="1054100"/>
                    </a:cubicBezTo>
                    <a:cubicBezTo>
                      <a:pt x="106680" y="1055370"/>
                      <a:pt x="86360" y="1045210"/>
                      <a:pt x="73660" y="1033780"/>
                    </a:cubicBezTo>
                    <a:cubicBezTo>
                      <a:pt x="59690" y="1022350"/>
                      <a:pt x="48260" y="1003300"/>
                      <a:pt x="44450" y="986790"/>
                    </a:cubicBezTo>
                    <a:cubicBezTo>
                      <a:pt x="40640" y="969010"/>
                      <a:pt x="40640" y="947420"/>
                      <a:pt x="49530" y="930910"/>
                    </a:cubicBezTo>
                    <a:cubicBezTo>
                      <a:pt x="60960" y="911860"/>
                      <a:pt x="90170" y="885190"/>
                      <a:pt x="114300" y="881380"/>
                    </a:cubicBezTo>
                    <a:cubicBezTo>
                      <a:pt x="138430" y="877570"/>
                      <a:pt x="175260" y="891540"/>
                      <a:pt x="191770" y="906780"/>
                    </a:cubicBezTo>
                    <a:cubicBezTo>
                      <a:pt x="205740" y="919480"/>
                      <a:pt x="213360" y="939800"/>
                      <a:pt x="215900" y="957580"/>
                    </a:cubicBezTo>
                    <a:cubicBezTo>
                      <a:pt x="217170" y="974090"/>
                      <a:pt x="214630" y="996950"/>
                      <a:pt x="204470" y="1012190"/>
                    </a:cubicBezTo>
                    <a:cubicBezTo>
                      <a:pt x="190500" y="1029970"/>
                      <a:pt x="156210" y="1051560"/>
                      <a:pt x="134620" y="1054100"/>
                    </a:cubicBezTo>
                    <a:cubicBezTo>
                      <a:pt x="115570" y="1056640"/>
                      <a:pt x="95250" y="1049020"/>
                      <a:pt x="80010" y="1040130"/>
                    </a:cubicBezTo>
                    <a:cubicBezTo>
                      <a:pt x="66040" y="1029970"/>
                      <a:pt x="54610" y="1016000"/>
                      <a:pt x="46990" y="995680"/>
                    </a:cubicBezTo>
                    <a:cubicBezTo>
                      <a:pt x="34290" y="966470"/>
                      <a:pt x="35560" y="925830"/>
                      <a:pt x="31750" y="875030"/>
                    </a:cubicBezTo>
                    <a:cubicBezTo>
                      <a:pt x="26670" y="786130"/>
                      <a:pt x="39370" y="613410"/>
                      <a:pt x="33020" y="509270"/>
                    </a:cubicBezTo>
                    <a:cubicBezTo>
                      <a:pt x="27940" y="433070"/>
                      <a:pt x="10160" y="378460"/>
                      <a:pt x="6350" y="309880"/>
                    </a:cubicBezTo>
                    <a:cubicBezTo>
                      <a:pt x="2540" y="236220"/>
                      <a:pt x="0" y="129540"/>
                      <a:pt x="10160" y="80010"/>
                    </a:cubicBezTo>
                    <a:cubicBezTo>
                      <a:pt x="13970" y="55880"/>
                      <a:pt x="19050" y="40640"/>
                      <a:pt x="29210" y="27940"/>
                    </a:cubicBezTo>
                    <a:cubicBezTo>
                      <a:pt x="38100" y="17780"/>
                      <a:pt x="48260" y="10160"/>
                      <a:pt x="60960" y="6350"/>
                    </a:cubicBezTo>
                    <a:cubicBezTo>
                      <a:pt x="76200" y="2540"/>
                      <a:pt x="100330" y="0"/>
                      <a:pt x="115570" y="6350"/>
                    </a:cubicBezTo>
                    <a:cubicBezTo>
                      <a:pt x="132080" y="12700"/>
                      <a:pt x="149860" y="30480"/>
                      <a:pt x="157480" y="43180"/>
                    </a:cubicBezTo>
                    <a:cubicBezTo>
                      <a:pt x="165100" y="54610"/>
                      <a:pt x="166370" y="80010"/>
                      <a:pt x="166370" y="800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6238240" y="11430"/>
              <a:ext cx="288290" cy="977900"/>
              <a:chOff x="0" y="0"/>
              <a:chExt cx="288290" cy="9779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38100" y="49530"/>
                <a:ext cx="218440" cy="883920"/>
              </a:xfrm>
              <a:custGeom>
                <a:avLst/>
                <a:gdLst/>
                <a:ahLst/>
                <a:cxnLst/>
                <a:rect r="r" b="b" t="t" l="l"/>
                <a:pathLst>
                  <a:path h="883920" w="218440">
                    <a:moveTo>
                      <a:pt x="171450" y="80010"/>
                    </a:moveTo>
                    <a:cubicBezTo>
                      <a:pt x="176530" y="288290"/>
                      <a:pt x="190500" y="331470"/>
                      <a:pt x="195580" y="398780"/>
                    </a:cubicBezTo>
                    <a:cubicBezTo>
                      <a:pt x="203200" y="506730"/>
                      <a:pt x="218440" y="754380"/>
                      <a:pt x="195580" y="821690"/>
                    </a:cubicBezTo>
                    <a:cubicBezTo>
                      <a:pt x="186690" y="845820"/>
                      <a:pt x="177800" y="855980"/>
                      <a:pt x="161290" y="864870"/>
                    </a:cubicBezTo>
                    <a:cubicBezTo>
                      <a:pt x="142240" y="876300"/>
                      <a:pt x="102870" y="880110"/>
                      <a:pt x="81280" y="873760"/>
                    </a:cubicBezTo>
                    <a:cubicBezTo>
                      <a:pt x="63500" y="868680"/>
                      <a:pt x="48260" y="853440"/>
                      <a:pt x="39370" y="838200"/>
                    </a:cubicBezTo>
                    <a:cubicBezTo>
                      <a:pt x="29210" y="822960"/>
                      <a:pt x="22860" y="802640"/>
                      <a:pt x="26670" y="783590"/>
                    </a:cubicBezTo>
                    <a:cubicBezTo>
                      <a:pt x="31750" y="762000"/>
                      <a:pt x="50800" y="727710"/>
                      <a:pt x="72390" y="717550"/>
                    </a:cubicBezTo>
                    <a:cubicBezTo>
                      <a:pt x="93980" y="706120"/>
                      <a:pt x="132080" y="706120"/>
                      <a:pt x="153670" y="717550"/>
                    </a:cubicBezTo>
                    <a:cubicBezTo>
                      <a:pt x="175260" y="727710"/>
                      <a:pt x="196850" y="760730"/>
                      <a:pt x="199390" y="783590"/>
                    </a:cubicBezTo>
                    <a:cubicBezTo>
                      <a:pt x="201930" y="807720"/>
                      <a:pt x="187960" y="844550"/>
                      <a:pt x="168910" y="859790"/>
                    </a:cubicBezTo>
                    <a:cubicBezTo>
                      <a:pt x="151130" y="875030"/>
                      <a:pt x="113030" y="883920"/>
                      <a:pt x="90170" y="877570"/>
                    </a:cubicBezTo>
                    <a:cubicBezTo>
                      <a:pt x="67310" y="871220"/>
                      <a:pt x="44450" y="853440"/>
                      <a:pt x="30480" y="821690"/>
                    </a:cubicBezTo>
                    <a:cubicBezTo>
                      <a:pt x="0" y="749300"/>
                      <a:pt x="35560" y="510540"/>
                      <a:pt x="30480" y="402590"/>
                    </a:cubicBezTo>
                    <a:cubicBezTo>
                      <a:pt x="26670" y="334010"/>
                      <a:pt x="15240" y="290830"/>
                      <a:pt x="12700" y="234950"/>
                    </a:cubicBezTo>
                    <a:cubicBezTo>
                      <a:pt x="10160" y="182880"/>
                      <a:pt x="7620" y="116840"/>
                      <a:pt x="13970" y="80010"/>
                    </a:cubicBezTo>
                    <a:cubicBezTo>
                      <a:pt x="19050" y="57150"/>
                      <a:pt x="22860" y="40640"/>
                      <a:pt x="34290" y="27940"/>
                    </a:cubicBezTo>
                    <a:cubicBezTo>
                      <a:pt x="45720" y="15240"/>
                      <a:pt x="67310" y="5080"/>
                      <a:pt x="83820" y="1270"/>
                    </a:cubicBezTo>
                    <a:cubicBezTo>
                      <a:pt x="96520" y="0"/>
                      <a:pt x="109220" y="2540"/>
                      <a:pt x="120650" y="6350"/>
                    </a:cubicBezTo>
                    <a:cubicBezTo>
                      <a:pt x="132080" y="10160"/>
                      <a:pt x="143510" y="17780"/>
                      <a:pt x="151130" y="27940"/>
                    </a:cubicBezTo>
                    <a:cubicBezTo>
                      <a:pt x="161290" y="40640"/>
                      <a:pt x="171450" y="80010"/>
                      <a:pt x="171450" y="800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5097780" y="63500"/>
              <a:ext cx="278130" cy="1196340"/>
              <a:chOff x="0" y="0"/>
              <a:chExt cx="278130" cy="119634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49530" y="49530"/>
                <a:ext cx="210820" cy="1096010"/>
              </a:xfrm>
              <a:custGeom>
                <a:avLst/>
                <a:gdLst/>
                <a:ahLst/>
                <a:cxnLst/>
                <a:rect r="r" b="b" t="t" l="l"/>
                <a:pathLst>
                  <a:path h="1096010" w="210820">
                    <a:moveTo>
                      <a:pt x="21590" y="1024890"/>
                    </a:moveTo>
                    <a:cubicBezTo>
                      <a:pt x="6350" y="59690"/>
                      <a:pt x="7620" y="49530"/>
                      <a:pt x="20320" y="35560"/>
                    </a:cubicBezTo>
                    <a:cubicBezTo>
                      <a:pt x="35560" y="19050"/>
                      <a:pt x="71120" y="1270"/>
                      <a:pt x="93980" y="1270"/>
                    </a:cubicBezTo>
                    <a:cubicBezTo>
                      <a:pt x="113030" y="0"/>
                      <a:pt x="133350" y="10160"/>
                      <a:pt x="146050" y="21590"/>
                    </a:cubicBezTo>
                    <a:cubicBezTo>
                      <a:pt x="160020" y="33020"/>
                      <a:pt x="172720" y="50800"/>
                      <a:pt x="175260" y="69850"/>
                    </a:cubicBezTo>
                    <a:cubicBezTo>
                      <a:pt x="179070" y="92710"/>
                      <a:pt x="170180" y="132080"/>
                      <a:pt x="153670" y="149860"/>
                    </a:cubicBezTo>
                    <a:cubicBezTo>
                      <a:pt x="137160" y="166370"/>
                      <a:pt x="99060" y="179070"/>
                      <a:pt x="74930" y="175260"/>
                    </a:cubicBezTo>
                    <a:cubicBezTo>
                      <a:pt x="52070" y="171450"/>
                      <a:pt x="21590" y="146050"/>
                      <a:pt x="10160" y="125730"/>
                    </a:cubicBezTo>
                    <a:cubicBezTo>
                      <a:pt x="1270" y="109220"/>
                      <a:pt x="0" y="87630"/>
                      <a:pt x="3810" y="69850"/>
                    </a:cubicBezTo>
                    <a:cubicBezTo>
                      <a:pt x="7620" y="52070"/>
                      <a:pt x="19050" y="33020"/>
                      <a:pt x="33020" y="21590"/>
                    </a:cubicBezTo>
                    <a:cubicBezTo>
                      <a:pt x="45720" y="10160"/>
                      <a:pt x="67310" y="2540"/>
                      <a:pt x="85090" y="1270"/>
                    </a:cubicBezTo>
                    <a:cubicBezTo>
                      <a:pt x="102870" y="0"/>
                      <a:pt x="124460" y="3810"/>
                      <a:pt x="138430" y="16510"/>
                    </a:cubicBezTo>
                    <a:cubicBezTo>
                      <a:pt x="156210" y="30480"/>
                      <a:pt x="167640" y="49530"/>
                      <a:pt x="177800" y="88900"/>
                    </a:cubicBezTo>
                    <a:cubicBezTo>
                      <a:pt x="210820" y="223520"/>
                      <a:pt x="207010" y="911860"/>
                      <a:pt x="177800" y="1027430"/>
                    </a:cubicBezTo>
                    <a:cubicBezTo>
                      <a:pt x="170180" y="1055370"/>
                      <a:pt x="163830" y="1064260"/>
                      <a:pt x="151130" y="1075690"/>
                    </a:cubicBezTo>
                    <a:cubicBezTo>
                      <a:pt x="138430" y="1087120"/>
                      <a:pt x="116840" y="1096010"/>
                      <a:pt x="99060" y="1094740"/>
                    </a:cubicBezTo>
                    <a:cubicBezTo>
                      <a:pt x="81280" y="1094740"/>
                      <a:pt x="59690" y="1087120"/>
                      <a:pt x="46990" y="1075690"/>
                    </a:cubicBezTo>
                    <a:cubicBezTo>
                      <a:pt x="34290" y="1062990"/>
                      <a:pt x="21590" y="1024890"/>
                      <a:pt x="21590" y="10248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0" id="50"/>
            <p:cNvGrpSpPr/>
            <p:nvPr/>
          </p:nvGrpSpPr>
          <p:grpSpPr>
            <a:xfrm rot="0">
              <a:off x="4099560" y="22860"/>
              <a:ext cx="308610" cy="1235710"/>
              <a:chOff x="0" y="0"/>
              <a:chExt cx="308610" cy="123571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38100" y="46990"/>
                <a:ext cx="231140" cy="1139190"/>
              </a:xfrm>
              <a:custGeom>
                <a:avLst/>
                <a:gdLst/>
                <a:ahLst/>
                <a:cxnLst/>
                <a:rect r="r" b="b" t="t" l="l"/>
                <a:pathLst>
                  <a:path h="1139190" w="231140">
                    <a:moveTo>
                      <a:pt x="44450" y="1076960"/>
                    </a:moveTo>
                    <a:cubicBezTo>
                      <a:pt x="7620" y="802640"/>
                      <a:pt x="0" y="408940"/>
                      <a:pt x="12700" y="256540"/>
                    </a:cubicBezTo>
                    <a:cubicBezTo>
                      <a:pt x="19050" y="179070"/>
                      <a:pt x="30480" y="123190"/>
                      <a:pt x="41910" y="82550"/>
                    </a:cubicBezTo>
                    <a:cubicBezTo>
                      <a:pt x="49530" y="59690"/>
                      <a:pt x="53340" y="44450"/>
                      <a:pt x="66040" y="31750"/>
                    </a:cubicBezTo>
                    <a:cubicBezTo>
                      <a:pt x="77470" y="17780"/>
                      <a:pt x="97790" y="7620"/>
                      <a:pt x="115570" y="3810"/>
                    </a:cubicBezTo>
                    <a:cubicBezTo>
                      <a:pt x="132080" y="1270"/>
                      <a:pt x="154940" y="2540"/>
                      <a:pt x="170180" y="12700"/>
                    </a:cubicBezTo>
                    <a:cubicBezTo>
                      <a:pt x="190500" y="24130"/>
                      <a:pt x="214630" y="55880"/>
                      <a:pt x="218440" y="80010"/>
                    </a:cubicBezTo>
                    <a:cubicBezTo>
                      <a:pt x="220980" y="104140"/>
                      <a:pt x="207010" y="142240"/>
                      <a:pt x="187960" y="157480"/>
                    </a:cubicBezTo>
                    <a:cubicBezTo>
                      <a:pt x="170180" y="173990"/>
                      <a:pt x="130810" y="180340"/>
                      <a:pt x="107950" y="176530"/>
                    </a:cubicBezTo>
                    <a:cubicBezTo>
                      <a:pt x="88900" y="172720"/>
                      <a:pt x="72390" y="160020"/>
                      <a:pt x="60960" y="146050"/>
                    </a:cubicBezTo>
                    <a:cubicBezTo>
                      <a:pt x="49530" y="132080"/>
                      <a:pt x="40640" y="111760"/>
                      <a:pt x="41910" y="92710"/>
                    </a:cubicBezTo>
                    <a:cubicBezTo>
                      <a:pt x="43180" y="69850"/>
                      <a:pt x="59690" y="33020"/>
                      <a:pt x="80010" y="19050"/>
                    </a:cubicBezTo>
                    <a:cubicBezTo>
                      <a:pt x="100330" y="5080"/>
                      <a:pt x="139700" y="0"/>
                      <a:pt x="162560" y="8890"/>
                    </a:cubicBezTo>
                    <a:cubicBezTo>
                      <a:pt x="185420" y="17780"/>
                      <a:pt x="207010" y="40640"/>
                      <a:pt x="215900" y="71120"/>
                    </a:cubicBezTo>
                    <a:cubicBezTo>
                      <a:pt x="231140" y="120650"/>
                      <a:pt x="194310" y="201930"/>
                      <a:pt x="186690" y="294640"/>
                    </a:cubicBezTo>
                    <a:cubicBezTo>
                      <a:pt x="176530" y="447040"/>
                      <a:pt x="175260" y="758190"/>
                      <a:pt x="180340" y="900430"/>
                    </a:cubicBezTo>
                    <a:cubicBezTo>
                      <a:pt x="182880" y="977900"/>
                      <a:pt x="203200" y="1045210"/>
                      <a:pt x="195580" y="1080770"/>
                    </a:cubicBezTo>
                    <a:cubicBezTo>
                      <a:pt x="191770" y="1096010"/>
                      <a:pt x="186690" y="1103630"/>
                      <a:pt x="177800" y="1113790"/>
                    </a:cubicBezTo>
                    <a:cubicBezTo>
                      <a:pt x="166370" y="1123950"/>
                      <a:pt x="144780" y="1136650"/>
                      <a:pt x="128270" y="1137920"/>
                    </a:cubicBezTo>
                    <a:cubicBezTo>
                      <a:pt x="110490" y="1139190"/>
                      <a:pt x="88900" y="1134110"/>
                      <a:pt x="74930" y="1123950"/>
                    </a:cubicBezTo>
                    <a:cubicBezTo>
                      <a:pt x="60960" y="1113790"/>
                      <a:pt x="44450" y="1076960"/>
                      <a:pt x="44450" y="107696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3291840" y="0"/>
              <a:ext cx="271780" cy="556260"/>
              <a:chOff x="0" y="0"/>
              <a:chExt cx="271780" cy="55626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30480" y="44450"/>
                <a:ext cx="213360" cy="461010"/>
              </a:xfrm>
              <a:custGeom>
                <a:avLst/>
                <a:gdLst/>
                <a:ahLst/>
                <a:cxnLst/>
                <a:rect r="r" b="b" t="t" l="l"/>
                <a:pathLst>
                  <a:path h="461010" w="213360">
                    <a:moveTo>
                      <a:pt x="44450" y="402590"/>
                    </a:moveTo>
                    <a:cubicBezTo>
                      <a:pt x="13970" y="218440"/>
                      <a:pt x="0" y="105410"/>
                      <a:pt x="20320" y="59690"/>
                    </a:cubicBezTo>
                    <a:cubicBezTo>
                      <a:pt x="33020" y="31750"/>
                      <a:pt x="54610" y="11430"/>
                      <a:pt x="77470" y="6350"/>
                    </a:cubicBezTo>
                    <a:cubicBezTo>
                      <a:pt x="99060" y="0"/>
                      <a:pt x="135890" y="7620"/>
                      <a:pt x="153670" y="22860"/>
                    </a:cubicBezTo>
                    <a:cubicBezTo>
                      <a:pt x="170180" y="38100"/>
                      <a:pt x="182880" y="73660"/>
                      <a:pt x="181610" y="95250"/>
                    </a:cubicBezTo>
                    <a:cubicBezTo>
                      <a:pt x="181610" y="113030"/>
                      <a:pt x="171450" y="130810"/>
                      <a:pt x="160020" y="143510"/>
                    </a:cubicBezTo>
                    <a:cubicBezTo>
                      <a:pt x="148590" y="154940"/>
                      <a:pt x="129540" y="165100"/>
                      <a:pt x="113030" y="167640"/>
                    </a:cubicBezTo>
                    <a:cubicBezTo>
                      <a:pt x="96520" y="170180"/>
                      <a:pt x="74930" y="167640"/>
                      <a:pt x="60960" y="160020"/>
                    </a:cubicBezTo>
                    <a:cubicBezTo>
                      <a:pt x="45720" y="151130"/>
                      <a:pt x="30480" y="137160"/>
                      <a:pt x="24130" y="120650"/>
                    </a:cubicBezTo>
                    <a:cubicBezTo>
                      <a:pt x="16510" y="100330"/>
                      <a:pt x="19050" y="62230"/>
                      <a:pt x="27940" y="43180"/>
                    </a:cubicBezTo>
                    <a:cubicBezTo>
                      <a:pt x="35560" y="26670"/>
                      <a:pt x="53340" y="15240"/>
                      <a:pt x="68580" y="8890"/>
                    </a:cubicBezTo>
                    <a:cubicBezTo>
                      <a:pt x="83820" y="2540"/>
                      <a:pt x="105410" y="0"/>
                      <a:pt x="121920" y="6350"/>
                    </a:cubicBezTo>
                    <a:cubicBezTo>
                      <a:pt x="142240" y="13970"/>
                      <a:pt x="165100" y="29210"/>
                      <a:pt x="177800" y="59690"/>
                    </a:cubicBezTo>
                    <a:cubicBezTo>
                      <a:pt x="207010" y="123190"/>
                      <a:pt x="213360" y="358140"/>
                      <a:pt x="190500" y="415290"/>
                    </a:cubicBezTo>
                    <a:cubicBezTo>
                      <a:pt x="180340" y="438150"/>
                      <a:pt x="163830" y="447040"/>
                      <a:pt x="149860" y="453390"/>
                    </a:cubicBezTo>
                    <a:cubicBezTo>
                      <a:pt x="138430" y="459740"/>
                      <a:pt x="125730" y="461010"/>
                      <a:pt x="113030" y="459740"/>
                    </a:cubicBezTo>
                    <a:cubicBezTo>
                      <a:pt x="101600" y="458470"/>
                      <a:pt x="88900" y="454660"/>
                      <a:pt x="77470" y="447040"/>
                    </a:cubicBezTo>
                    <a:cubicBezTo>
                      <a:pt x="64770" y="438150"/>
                      <a:pt x="44450" y="402590"/>
                      <a:pt x="44450" y="4025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3280410" y="414020"/>
              <a:ext cx="308610" cy="863600"/>
              <a:chOff x="0" y="0"/>
              <a:chExt cx="308610" cy="8636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44450" y="46990"/>
                <a:ext cx="228600" cy="768350"/>
              </a:xfrm>
              <a:custGeom>
                <a:avLst/>
                <a:gdLst/>
                <a:ahLst/>
                <a:cxnLst/>
                <a:rect r="r" b="b" t="t" l="l"/>
                <a:pathLst>
                  <a:path h="768350" w="228600">
                    <a:moveTo>
                      <a:pt x="165100" y="77470"/>
                    </a:moveTo>
                    <a:cubicBezTo>
                      <a:pt x="172720" y="265430"/>
                      <a:pt x="199390" y="320040"/>
                      <a:pt x="208280" y="388620"/>
                    </a:cubicBezTo>
                    <a:cubicBezTo>
                      <a:pt x="218440" y="478790"/>
                      <a:pt x="228600" y="650240"/>
                      <a:pt x="209550" y="706120"/>
                    </a:cubicBezTo>
                    <a:cubicBezTo>
                      <a:pt x="201930" y="730250"/>
                      <a:pt x="190500" y="740410"/>
                      <a:pt x="176530" y="750570"/>
                    </a:cubicBezTo>
                    <a:cubicBezTo>
                      <a:pt x="161290" y="760730"/>
                      <a:pt x="140970" y="768350"/>
                      <a:pt x="123190" y="765810"/>
                    </a:cubicBezTo>
                    <a:cubicBezTo>
                      <a:pt x="100330" y="762000"/>
                      <a:pt x="66040" y="741680"/>
                      <a:pt x="53340" y="723900"/>
                    </a:cubicBezTo>
                    <a:cubicBezTo>
                      <a:pt x="41910" y="708660"/>
                      <a:pt x="38100" y="688340"/>
                      <a:pt x="41910" y="669290"/>
                    </a:cubicBezTo>
                    <a:cubicBezTo>
                      <a:pt x="45720" y="647700"/>
                      <a:pt x="66040" y="613410"/>
                      <a:pt x="86360" y="603250"/>
                    </a:cubicBezTo>
                    <a:cubicBezTo>
                      <a:pt x="107950" y="591820"/>
                      <a:pt x="147320" y="591820"/>
                      <a:pt x="167640" y="603250"/>
                    </a:cubicBezTo>
                    <a:cubicBezTo>
                      <a:pt x="189230" y="613410"/>
                      <a:pt x="210820" y="646430"/>
                      <a:pt x="213360" y="669290"/>
                    </a:cubicBezTo>
                    <a:cubicBezTo>
                      <a:pt x="215900" y="693420"/>
                      <a:pt x="201930" y="728980"/>
                      <a:pt x="182880" y="745490"/>
                    </a:cubicBezTo>
                    <a:cubicBezTo>
                      <a:pt x="165100" y="760730"/>
                      <a:pt x="127000" y="768350"/>
                      <a:pt x="104140" y="762000"/>
                    </a:cubicBezTo>
                    <a:cubicBezTo>
                      <a:pt x="81280" y="755650"/>
                      <a:pt x="58420" y="736600"/>
                      <a:pt x="45720" y="706120"/>
                    </a:cubicBezTo>
                    <a:cubicBezTo>
                      <a:pt x="20320" y="648970"/>
                      <a:pt x="50800" y="497840"/>
                      <a:pt x="43180" y="408940"/>
                    </a:cubicBezTo>
                    <a:cubicBezTo>
                      <a:pt x="35560" y="336550"/>
                      <a:pt x="11430" y="274320"/>
                      <a:pt x="6350" y="212090"/>
                    </a:cubicBezTo>
                    <a:cubicBezTo>
                      <a:pt x="2540" y="158750"/>
                      <a:pt x="0" y="93980"/>
                      <a:pt x="11430" y="58420"/>
                    </a:cubicBezTo>
                    <a:cubicBezTo>
                      <a:pt x="17780" y="38100"/>
                      <a:pt x="26670" y="22860"/>
                      <a:pt x="41910" y="12700"/>
                    </a:cubicBezTo>
                    <a:cubicBezTo>
                      <a:pt x="59690" y="2540"/>
                      <a:pt x="96520" y="0"/>
                      <a:pt x="114300" y="3810"/>
                    </a:cubicBezTo>
                    <a:cubicBezTo>
                      <a:pt x="127000" y="7620"/>
                      <a:pt x="137160" y="15240"/>
                      <a:pt x="144780" y="25400"/>
                    </a:cubicBezTo>
                    <a:cubicBezTo>
                      <a:pt x="154940" y="38100"/>
                      <a:pt x="165100" y="77470"/>
                      <a:pt x="165100" y="774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56" id="56"/>
          <p:cNvGrpSpPr/>
          <p:nvPr/>
        </p:nvGrpSpPr>
        <p:grpSpPr>
          <a:xfrm rot="0">
            <a:off x="1564958" y="221933"/>
            <a:ext cx="488632" cy="734378"/>
            <a:chOff x="0" y="0"/>
            <a:chExt cx="651510" cy="97917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48260" y="50800"/>
              <a:ext cx="574040" cy="877570"/>
            </a:xfrm>
            <a:custGeom>
              <a:avLst/>
              <a:gdLst/>
              <a:ahLst/>
              <a:cxnLst/>
              <a:rect r="r" b="b" t="t" l="l"/>
              <a:pathLst>
                <a:path h="877570" w="574040">
                  <a:moveTo>
                    <a:pt x="30480" y="0"/>
                  </a:moveTo>
                  <a:cubicBezTo>
                    <a:pt x="212090" y="41910"/>
                    <a:pt x="280670" y="69850"/>
                    <a:pt x="327660" y="100330"/>
                  </a:cubicBezTo>
                  <a:cubicBezTo>
                    <a:pt x="365760" y="124460"/>
                    <a:pt x="397510" y="153670"/>
                    <a:pt x="425450" y="184150"/>
                  </a:cubicBezTo>
                  <a:cubicBezTo>
                    <a:pt x="450850" y="212090"/>
                    <a:pt x="471170" y="242570"/>
                    <a:pt x="488950" y="275590"/>
                  </a:cubicBezTo>
                  <a:cubicBezTo>
                    <a:pt x="508000" y="311150"/>
                    <a:pt x="524510" y="353060"/>
                    <a:pt x="534670" y="389890"/>
                  </a:cubicBezTo>
                  <a:cubicBezTo>
                    <a:pt x="543560" y="421640"/>
                    <a:pt x="547370" y="441960"/>
                    <a:pt x="551180" y="483870"/>
                  </a:cubicBezTo>
                  <a:cubicBezTo>
                    <a:pt x="558800" y="565150"/>
                    <a:pt x="574040" y="801370"/>
                    <a:pt x="552450" y="852170"/>
                  </a:cubicBezTo>
                  <a:cubicBezTo>
                    <a:pt x="546100" y="867410"/>
                    <a:pt x="534670" y="876300"/>
                    <a:pt x="525780" y="877570"/>
                  </a:cubicBezTo>
                  <a:cubicBezTo>
                    <a:pt x="518160" y="877570"/>
                    <a:pt x="504190" y="864870"/>
                    <a:pt x="501650" y="857250"/>
                  </a:cubicBezTo>
                  <a:cubicBezTo>
                    <a:pt x="500380" y="850900"/>
                    <a:pt x="504190" y="839470"/>
                    <a:pt x="508000" y="834390"/>
                  </a:cubicBezTo>
                  <a:cubicBezTo>
                    <a:pt x="513080" y="829310"/>
                    <a:pt x="524510" y="824230"/>
                    <a:pt x="530860" y="826770"/>
                  </a:cubicBezTo>
                  <a:cubicBezTo>
                    <a:pt x="538480" y="828040"/>
                    <a:pt x="551180" y="840740"/>
                    <a:pt x="552450" y="848360"/>
                  </a:cubicBezTo>
                  <a:cubicBezTo>
                    <a:pt x="552450" y="857250"/>
                    <a:pt x="543560" y="872490"/>
                    <a:pt x="535940" y="875030"/>
                  </a:cubicBezTo>
                  <a:cubicBezTo>
                    <a:pt x="528320" y="877570"/>
                    <a:pt x="511810" y="872490"/>
                    <a:pt x="502920" y="859790"/>
                  </a:cubicBezTo>
                  <a:cubicBezTo>
                    <a:pt x="476250" y="817880"/>
                    <a:pt x="513080" y="596900"/>
                    <a:pt x="501650" y="497840"/>
                  </a:cubicBezTo>
                  <a:cubicBezTo>
                    <a:pt x="492760" y="427990"/>
                    <a:pt x="477520" y="368300"/>
                    <a:pt x="455930" y="321310"/>
                  </a:cubicBezTo>
                  <a:cubicBezTo>
                    <a:pt x="440690" y="284480"/>
                    <a:pt x="421640" y="257810"/>
                    <a:pt x="398780" y="229870"/>
                  </a:cubicBezTo>
                  <a:cubicBezTo>
                    <a:pt x="375920" y="200660"/>
                    <a:pt x="351790" y="175260"/>
                    <a:pt x="317500" y="152400"/>
                  </a:cubicBezTo>
                  <a:cubicBezTo>
                    <a:pt x="278130" y="125730"/>
                    <a:pt x="222250" y="100330"/>
                    <a:pt x="171450" y="83820"/>
                  </a:cubicBezTo>
                  <a:cubicBezTo>
                    <a:pt x="121920" y="66040"/>
                    <a:pt x="41910" y="67310"/>
                    <a:pt x="17780" y="49530"/>
                  </a:cubicBezTo>
                  <a:cubicBezTo>
                    <a:pt x="6350" y="40640"/>
                    <a:pt x="0" y="26670"/>
                    <a:pt x="2540" y="19050"/>
                  </a:cubicBezTo>
                  <a:cubicBezTo>
                    <a:pt x="5080" y="11430"/>
                    <a:pt x="30480" y="0"/>
                    <a:pt x="3048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1773555" y="715328"/>
            <a:ext cx="463868" cy="372428"/>
            <a:chOff x="0" y="0"/>
            <a:chExt cx="618490" cy="49657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48260" y="45720"/>
              <a:ext cx="520700" cy="406400"/>
            </a:xfrm>
            <a:custGeom>
              <a:avLst/>
              <a:gdLst/>
              <a:ahLst/>
              <a:cxnLst/>
              <a:rect r="r" b="b" t="t" l="l"/>
              <a:pathLst>
                <a:path h="406400" w="520700">
                  <a:moveTo>
                    <a:pt x="45720" y="12700"/>
                  </a:moveTo>
                  <a:cubicBezTo>
                    <a:pt x="217170" y="293370"/>
                    <a:pt x="233680" y="341630"/>
                    <a:pt x="270510" y="346710"/>
                  </a:cubicBezTo>
                  <a:cubicBezTo>
                    <a:pt x="323850" y="355600"/>
                    <a:pt x="449580" y="213360"/>
                    <a:pt x="488950" y="214630"/>
                  </a:cubicBezTo>
                  <a:cubicBezTo>
                    <a:pt x="504190" y="215900"/>
                    <a:pt x="516890" y="227330"/>
                    <a:pt x="518160" y="236220"/>
                  </a:cubicBezTo>
                  <a:cubicBezTo>
                    <a:pt x="520700" y="243840"/>
                    <a:pt x="510540" y="260350"/>
                    <a:pt x="502920" y="262890"/>
                  </a:cubicBezTo>
                  <a:cubicBezTo>
                    <a:pt x="495300" y="266700"/>
                    <a:pt x="478790" y="261620"/>
                    <a:pt x="473710" y="255270"/>
                  </a:cubicBezTo>
                  <a:cubicBezTo>
                    <a:pt x="468630" y="250190"/>
                    <a:pt x="467360" y="238760"/>
                    <a:pt x="469900" y="232410"/>
                  </a:cubicBezTo>
                  <a:cubicBezTo>
                    <a:pt x="471170" y="224790"/>
                    <a:pt x="478790" y="217170"/>
                    <a:pt x="486410" y="214630"/>
                  </a:cubicBezTo>
                  <a:cubicBezTo>
                    <a:pt x="494030" y="213360"/>
                    <a:pt x="511810" y="219710"/>
                    <a:pt x="515620" y="226060"/>
                  </a:cubicBezTo>
                  <a:cubicBezTo>
                    <a:pt x="519430" y="233680"/>
                    <a:pt x="514350" y="248920"/>
                    <a:pt x="505460" y="261620"/>
                  </a:cubicBezTo>
                  <a:cubicBezTo>
                    <a:pt x="485140" y="290830"/>
                    <a:pt x="402590" y="337820"/>
                    <a:pt x="358140" y="361950"/>
                  </a:cubicBezTo>
                  <a:cubicBezTo>
                    <a:pt x="323850" y="379730"/>
                    <a:pt x="292100" y="406400"/>
                    <a:pt x="261620" y="400050"/>
                  </a:cubicBezTo>
                  <a:cubicBezTo>
                    <a:pt x="222250" y="392430"/>
                    <a:pt x="187960" y="334010"/>
                    <a:pt x="151130" y="285750"/>
                  </a:cubicBezTo>
                  <a:cubicBezTo>
                    <a:pt x="101600" y="222250"/>
                    <a:pt x="10160" y="83820"/>
                    <a:pt x="2540" y="38100"/>
                  </a:cubicBezTo>
                  <a:cubicBezTo>
                    <a:pt x="0" y="22860"/>
                    <a:pt x="2540" y="10160"/>
                    <a:pt x="8890" y="5080"/>
                  </a:cubicBezTo>
                  <a:cubicBezTo>
                    <a:pt x="16510" y="0"/>
                    <a:pt x="45720" y="12700"/>
                    <a:pt x="45720" y="127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1943100" y="2219325"/>
            <a:ext cx="791528" cy="448628"/>
            <a:chOff x="0" y="0"/>
            <a:chExt cx="1055370" cy="59817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40640" y="48260"/>
              <a:ext cx="969010" cy="502920"/>
            </a:xfrm>
            <a:custGeom>
              <a:avLst/>
              <a:gdLst/>
              <a:ahLst/>
              <a:cxnLst/>
              <a:rect r="r" b="b" t="t" l="l"/>
              <a:pathLst>
                <a:path h="502920" w="969010">
                  <a:moveTo>
                    <a:pt x="55880" y="24130"/>
                  </a:moveTo>
                  <a:cubicBezTo>
                    <a:pt x="106680" y="233680"/>
                    <a:pt x="118110" y="267970"/>
                    <a:pt x="148590" y="297180"/>
                  </a:cubicBezTo>
                  <a:cubicBezTo>
                    <a:pt x="189230" y="335280"/>
                    <a:pt x="264160" y="359410"/>
                    <a:pt x="335280" y="383540"/>
                  </a:cubicBezTo>
                  <a:cubicBezTo>
                    <a:pt x="421640" y="411480"/>
                    <a:pt x="575310" y="452120"/>
                    <a:pt x="635000" y="448310"/>
                  </a:cubicBezTo>
                  <a:cubicBezTo>
                    <a:pt x="660400" y="445770"/>
                    <a:pt x="668020" y="439420"/>
                    <a:pt x="688340" y="427990"/>
                  </a:cubicBezTo>
                  <a:cubicBezTo>
                    <a:pt x="720090" y="410210"/>
                    <a:pt x="768350" y="378460"/>
                    <a:pt x="800100" y="341630"/>
                  </a:cubicBezTo>
                  <a:cubicBezTo>
                    <a:pt x="833120" y="303530"/>
                    <a:pt x="859790" y="248920"/>
                    <a:pt x="881380" y="203200"/>
                  </a:cubicBezTo>
                  <a:cubicBezTo>
                    <a:pt x="899160" y="165100"/>
                    <a:pt x="918210" y="121920"/>
                    <a:pt x="922020" y="92710"/>
                  </a:cubicBezTo>
                  <a:cubicBezTo>
                    <a:pt x="923290" y="73660"/>
                    <a:pt x="909320" y="57150"/>
                    <a:pt x="915670" y="46990"/>
                  </a:cubicBezTo>
                  <a:cubicBezTo>
                    <a:pt x="919480" y="38100"/>
                    <a:pt x="934720" y="30480"/>
                    <a:pt x="942340" y="31750"/>
                  </a:cubicBezTo>
                  <a:cubicBezTo>
                    <a:pt x="949960" y="33020"/>
                    <a:pt x="961390" y="46990"/>
                    <a:pt x="962660" y="54610"/>
                  </a:cubicBezTo>
                  <a:cubicBezTo>
                    <a:pt x="965200" y="62230"/>
                    <a:pt x="960120" y="72390"/>
                    <a:pt x="953770" y="76200"/>
                  </a:cubicBezTo>
                  <a:cubicBezTo>
                    <a:pt x="948690" y="81280"/>
                    <a:pt x="937260" y="85090"/>
                    <a:pt x="930910" y="81280"/>
                  </a:cubicBezTo>
                  <a:cubicBezTo>
                    <a:pt x="923290" y="77470"/>
                    <a:pt x="913130" y="57150"/>
                    <a:pt x="914400" y="49530"/>
                  </a:cubicBezTo>
                  <a:cubicBezTo>
                    <a:pt x="915670" y="41910"/>
                    <a:pt x="924560" y="34290"/>
                    <a:pt x="930910" y="33020"/>
                  </a:cubicBezTo>
                  <a:cubicBezTo>
                    <a:pt x="939800" y="31750"/>
                    <a:pt x="953770" y="35560"/>
                    <a:pt x="960120" y="44450"/>
                  </a:cubicBezTo>
                  <a:cubicBezTo>
                    <a:pt x="969010" y="58420"/>
                    <a:pt x="966470" y="91440"/>
                    <a:pt x="961390" y="119380"/>
                  </a:cubicBezTo>
                  <a:cubicBezTo>
                    <a:pt x="956310" y="156210"/>
                    <a:pt x="938530" y="204470"/>
                    <a:pt x="920750" y="245110"/>
                  </a:cubicBezTo>
                  <a:cubicBezTo>
                    <a:pt x="900430" y="288290"/>
                    <a:pt x="877570" y="332740"/>
                    <a:pt x="845820" y="368300"/>
                  </a:cubicBezTo>
                  <a:cubicBezTo>
                    <a:pt x="814070" y="405130"/>
                    <a:pt x="767080" y="440690"/>
                    <a:pt x="727710" y="462280"/>
                  </a:cubicBezTo>
                  <a:cubicBezTo>
                    <a:pt x="694690" y="481330"/>
                    <a:pt x="673100" y="495300"/>
                    <a:pt x="629920" y="497840"/>
                  </a:cubicBezTo>
                  <a:cubicBezTo>
                    <a:pt x="554990" y="502920"/>
                    <a:pt x="405130" y="461010"/>
                    <a:pt x="313690" y="429260"/>
                  </a:cubicBezTo>
                  <a:cubicBezTo>
                    <a:pt x="236220" y="401320"/>
                    <a:pt x="153670" y="369570"/>
                    <a:pt x="107950" y="326390"/>
                  </a:cubicBezTo>
                  <a:cubicBezTo>
                    <a:pt x="73660" y="292100"/>
                    <a:pt x="59690" y="247650"/>
                    <a:pt x="43180" y="208280"/>
                  </a:cubicBezTo>
                  <a:cubicBezTo>
                    <a:pt x="27940" y="170180"/>
                    <a:pt x="16510" y="128270"/>
                    <a:pt x="11430" y="93980"/>
                  </a:cubicBezTo>
                  <a:cubicBezTo>
                    <a:pt x="6350" y="64770"/>
                    <a:pt x="0" y="25400"/>
                    <a:pt x="10160" y="11430"/>
                  </a:cubicBezTo>
                  <a:cubicBezTo>
                    <a:pt x="15240" y="3810"/>
                    <a:pt x="29210" y="0"/>
                    <a:pt x="36830" y="2540"/>
                  </a:cubicBezTo>
                  <a:cubicBezTo>
                    <a:pt x="44450" y="3810"/>
                    <a:pt x="55880" y="24130"/>
                    <a:pt x="55880" y="241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2499360" y="2149792"/>
            <a:ext cx="419100" cy="312420"/>
            <a:chOff x="0" y="0"/>
            <a:chExt cx="558800" cy="41656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46990" y="45720"/>
              <a:ext cx="466090" cy="321310"/>
            </a:xfrm>
            <a:custGeom>
              <a:avLst/>
              <a:gdLst/>
              <a:ahLst/>
              <a:cxnLst/>
              <a:rect r="r" b="b" t="t" l="l"/>
              <a:pathLst>
                <a:path h="321310" w="466090">
                  <a:moveTo>
                    <a:pt x="8890" y="83820"/>
                  </a:moveTo>
                  <a:cubicBezTo>
                    <a:pt x="82550" y="27940"/>
                    <a:pt x="113030" y="13970"/>
                    <a:pt x="144780" y="7620"/>
                  </a:cubicBezTo>
                  <a:cubicBezTo>
                    <a:pt x="181610" y="0"/>
                    <a:pt x="232410" y="0"/>
                    <a:pt x="264160" y="5080"/>
                  </a:cubicBezTo>
                  <a:cubicBezTo>
                    <a:pt x="285750" y="7620"/>
                    <a:pt x="299720" y="11430"/>
                    <a:pt x="316230" y="20320"/>
                  </a:cubicBezTo>
                  <a:cubicBezTo>
                    <a:pt x="336550" y="30480"/>
                    <a:pt x="356870" y="48260"/>
                    <a:pt x="373380" y="66040"/>
                  </a:cubicBezTo>
                  <a:cubicBezTo>
                    <a:pt x="389890" y="83820"/>
                    <a:pt x="405130" y="100330"/>
                    <a:pt x="419100" y="127000"/>
                  </a:cubicBezTo>
                  <a:cubicBezTo>
                    <a:pt x="438150" y="167640"/>
                    <a:pt x="466090" y="264160"/>
                    <a:pt x="459740" y="294640"/>
                  </a:cubicBezTo>
                  <a:cubicBezTo>
                    <a:pt x="457200" y="307340"/>
                    <a:pt x="450850" y="317500"/>
                    <a:pt x="441960" y="320040"/>
                  </a:cubicBezTo>
                  <a:cubicBezTo>
                    <a:pt x="434340" y="321310"/>
                    <a:pt x="414020" y="309880"/>
                    <a:pt x="410210" y="302260"/>
                  </a:cubicBezTo>
                  <a:cubicBezTo>
                    <a:pt x="407670" y="295910"/>
                    <a:pt x="411480" y="284480"/>
                    <a:pt x="415290" y="278130"/>
                  </a:cubicBezTo>
                  <a:cubicBezTo>
                    <a:pt x="420370" y="273050"/>
                    <a:pt x="430530" y="269240"/>
                    <a:pt x="438150" y="270510"/>
                  </a:cubicBezTo>
                  <a:cubicBezTo>
                    <a:pt x="445770" y="271780"/>
                    <a:pt x="458470" y="283210"/>
                    <a:pt x="459740" y="292100"/>
                  </a:cubicBezTo>
                  <a:cubicBezTo>
                    <a:pt x="461010" y="298450"/>
                    <a:pt x="457200" y="309880"/>
                    <a:pt x="452120" y="313690"/>
                  </a:cubicBezTo>
                  <a:cubicBezTo>
                    <a:pt x="444500" y="318770"/>
                    <a:pt x="425450" y="320040"/>
                    <a:pt x="415290" y="311150"/>
                  </a:cubicBezTo>
                  <a:cubicBezTo>
                    <a:pt x="391160" y="292100"/>
                    <a:pt x="389890" y="180340"/>
                    <a:pt x="367030" y="138430"/>
                  </a:cubicBezTo>
                  <a:cubicBezTo>
                    <a:pt x="350520" y="109220"/>
                    <a:pt x="330200" y="88900"/>
                    <a:pt x="308610" y="74930"/>
                  </a:cubicBezTo>
                  <a:cubicBezTo>
                    <a:pt x="288290" y="63500"/>
                    <a:pt x="266700" y="58420"/>
                    <a:pt x="243840" y="55880"/>
                  </a:cubicBezTo>
                  <a:cubicBezTo>
                    <a:pt x="217170" y="52070"/>
                    <a:pt x="186690" y="48260"/>
                    <a:pt x="154940" y="55880"/>
                  </a:cubicBezTo>
                  <a:cubicBezTo>
                    <a:pt x="115570" y="67310"/>
                    <a:pt x="54610" y="127000"/>
                    <a:pt x="27940" y="127000"/>
                  </a:cubicBezTo>
                  <a:cubicBezTo>
                    <a:pt x="16510" y="127000"/>
                    <a:pt x="6350" y="119380"/>
                    <a:pt x="3810" y="111760"/>
                  </a:cubicBezTo>
                  <a:cubicBezTo>
                    <a:pt x="0" y="104140"/>
                    <a:pt x="8890" y="83820"/>
                    <a:pt x="8890" y="838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2688908" y="497205"/>
            <a:ext cx="1017270" cy="665798"/>
            <a:chOff x="0" y="0"/>
            <a:chExt cx="1356360" cy="88773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48260" y="46990"/>
              <a:ext cx="1264920" cy="789940"/>
            </a:xfrm>
            <a:custGeom>
              <a:avLst/>
              <a:gdLst/>
              <a:ahLst/>
              <a:cxnLst/>
              <a:rect r="r" b="b" t="t" l="l"/>
              <a:pathLst>
                <a:path h="789940" w="1264920">
                  <a:moveTo>
                    <a:pt x="35560" y="774700"/>
                  </a:moveTo>
                  <a:cubicBezTo>
                    <a:pt x="5080" y="694690"/>
                    <a:pt x="3810" y="676910"/>
                    <a:pt x="2540" y="646430"/>
                  </a:cubicBezTo>
                  <a:cubicBezTo>
                    <a:pt x="2540" y="594360"/>
                    <a:pt x="0" y="496570"/>
                    <a:pt x="19050" y="429260"/>
                  </a:cubicBezTo>
                  <a:cubicBezTo>
                    <a:pt x="36830" y="365760"/>
                    <a:pt x="71120" y="300990"/>
                    <a:pt x="110490" y="254000"/>
                  </a:cubicBezTo>
                  <a:cubicBezTo>
                    <a:pt x="146050" y="210820"/>
                    <a:pt x="184150" y="184150"/>
                    <a:pt x="238760" y="153670"/>
                  </a:cubicBezTo>
                  <a:cubicBezTo>
                    <a:pt x="316230" y="109220"/>
                    <a:pt x="455930" y="58420"/>
                    <a:pt x="547370" y="33020"/>
                  </a:cubicBezTo>
                  <a:cubicBezTo>
                    <a:pt x="618490" y="15240"/>
                    <a:pt x="678180" y="8890"/>
                    <a:pt x="741680" y="5080"/>
                  </a:cubicBezTo>
                  <a:cubicBezTo>
                    <a:pt x="802640" y="0"/>
                    <a:pt x="869950" y="0"/>
                    <a:pt x="924560" y="3810"/>
                  </a:cubicBezTo>
                  <a:cubicBezTo>
                    <a:pt x="967740" y="7620"/>
                    <a:pt x="1005840" y="10160"/>
                    <a:pt x="1040130" y="21590"/>
                  </a:cubicBezTo>
                  <a:cubicBezTo>
                    <a:pt x="1070610" y="30480"/>
                    <a:pt x="1098550" y="43180"/>
                    <a:pt x="1122680" y="62230"/>
                  </a:cubicBezTo>
                  <a:cubicBezTo>
                    <a:pt x="1149350" y="81280"/>
                    <a:pt x="1176020" y="111760"/>
                    <a:pt x="1192530" y="137160"/>
                  </a:cubicBezTo>
                  <a:cubicBezTo>
                    <a:pt x="1205230" y="156210"/>
                    <a:pt x="1209040" y="168910"/>
                    <a:pt x="1216660" y="194310"/>
                  </a:cubicBezTo>
                  <a:cubicBezTo>
                    <a:pt x="1230630" y="238760"/>
                    <a:pt x="1247140" y="317500"/>
                    <a:pt x="1253490" y="382270"/>
                  </a:cubicBezTo>
                  <a:cubicBezTo>
                    <a:pt x="1261110" y="449580"/>
                    <a:pt x="1264920" y="557530"/>
                    <a:pt x="1256030" y="590550"/>
                  </a:cubicBezTo>
                  <a:cubicBezTo>
                    <a:pt x="1253490" y="601980"/>
                    <a:pt x="1250950" y="607060"/>
                    <a:pt x="1245870" y="610870"/>
                  </a:cubicBezTo>
                  <a:cubicBezTo>
                    <a:pt x="1239520" y="615950"/>
                    <a:pt x="1228090" y="615950"/>
                    <a:pt x="1221740" y="613410"/>
                  </a:cubicBezTo>
                  <a:cubicBezTo>
                    <a:pt x="1215390" y="610870"/>
                    <a:pt x="1206500" y="603250"/>
                    <a:pt x="1206500" y="595630"/>
                  </a:cubicBezTo>
                  <a:cubicBezTo>
                    <a:pt x="1206500" y="586740"/>
                    <a:pt x="1219200" y="566420"/>
                    <a:pt x="1226820" y="565150"/>
                  </a:cubicBezTo>
                  <a:cubicBezTo>
                    <a:pt x="1235710" y="563880"/>
                    <a:pt x="1256030" y="579120"/>
                    <a:pt x="1256030" y="588010"/>
                  </a:cubicBezTo>
                  <a:cubicBezTo>
                    <a:pt x="1257300" y="595630"/>
                    <a:pt x="1240790" y="614680"/>
                    <a:pt x="1233170" y="615950"/>
                  </a:cubicBezTo>
                  <a:cubicBezTo>
                    <a:pt x="1224280" y="617220"/>
                    <a:pt x="1212850" y="609600"/>
                    <a:pt x="1206500" y="598170"/>
                  </a:cubicBezTo>
                  <a:cubicBezTo>
                    <a:pt x="1189990" y="567690"/>
                    <a:pt x="1210310" y="450850"/>
                    <a:pt x="1202690" y="383540"/>
                  </a:cubicBezTo>
                  <a:cubicBezTo>
                    <a:pt x="1196340" y="322580"/>
                    <a:pt x="1186180" y="256540"/>
                    <a:pt x="1169670" y="212090"/>
                  </a:cubicBezTo>
                  <a:cubicBezTo>
                    <a:pt x="1156970" y="179070"/>
                    <a:pt x="1146810" y="154940"/>
                    <a:pt x="1123950" y="132080"/>
                  </a:cubicBezTo>
                  <a:cubicBezTo>
                    <a:pt x="1097280" y="104140"/>
                    <a:pt x="1061720" y="78740"/>
                    <a:pt x="1010920" y="64770"/>
                  </a:cubicBezTo>
                  <a:cubicBezTo>
                    <a:pt x="932180" y="41910"/>
                    <a:pt x="758190" y="52070"/>
                    <a:pt x="676910" y="59690"/>
                  </a:cubicBezTo>
                  <a:cubicBezTo>
                    <a:pt x="628650" y="63500"/>
                    <a:pt x="609600" y="68580"/>
                    <a:pt x="563880" y="81280"/>
                  </a:cubicBezTo>
                  <a:cubicBezTo>
                    <a:pt x="492760" y="101600"/>
                    <a:pt x="354330" y="157480"/>
                    <a:pt x="292100" y="185420"/>
                  </a:cubicBezTo>
                  <a:cubicBezTo>
                    <a:pt x="257810" y="199390"/>
                    <a:pt x="237490" y="208280"/>
                    <a:pt x="214630" y="224790"/>
                  </a:cubicBezTo>
                  <a:cubicBezTo>
                    <a:pt x="191770" y="240030"/>
                    <a:pt x="173990" y="254000"/>
                    <a:pt x="153670" y="279400"/>
                  </a:cubicBezTo>
                  <a:cubicBezTo>
                    <a:pt x="124460" y="318770"/>
                    <a:pt x="83820" y="397510"/>
                    <a:pt x="68580" y="441960"/>
                  </a:cubicBezTo>
                  <a:cubicBezTo>
                    <a:pt x="58420" y="469900"/>
                    <a:pt x="55880" y="485140"/>
                    <a:pt x="53340" y="514350"/>
                  </a:cubicBezTo>
                  <a:cubicBezTo>
                    <a:pt x="49530" y="554990"/>
                    <a:pt x="46990" y="619760"/>
                    <a:pt x="54610" y="664210"/>
                  </a:cubicBezTo>
                  <a:cubicBezTo>
                    <a:pt x="59690" y="701040"/>
                    <a:pt x="88900" y="742950"/>
                    <a:pt x="83820" y="764540"/>
                  </a:cubicBezTo>
                  <a:cubicBezTo>
                    <a:pt x="81280" y="775970"/>
                    <a:pt x="69850" y="787400"/>
                    <a:pt x="60960" y="788670"/>
                  </a:cubicBezTo>
                  <a:cubicBezTo>
                    <a:pt x="53340" y="789940"/>
                    <a:pt x="35560" y="774700"/>
                    <a:pt x="35560" y="7747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3386138" y="782955"/>
            <a:ext cx="495300" cy="307658"/>
            <a:chOff x="0" y="0"/>
            <a:chExt cx="660400" cy="41021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49530" y="46990"/>
              <a:ext cx="561340" cy="320040"/>
            </a:xfrm>
            <a:custGeom>
              <a:avLst/>
              <a:gdLst/>
              <a:ahLst/>
              <a:cxnLst/>
              <a:rect r="r" b="b" t="t" l="l"/>
              <a:pathLst>
                <a:path h="320040" w="561340">
                  <a:moveTo>
                    <a:pt x="45720" y="10160"/>
                  </a:moveTo>
                  <a:cubicBezTo>
                    <a:pt x="213360" y="265430"/>
                    <a:pt x="218440" y="265430"/>
                    <a:pt x="232410" y="265430"/>
                  </a:cubicBezTo>
                  <a:cubicBezTo>
                    <a:pt x="257810" y="265430"/>
                    <a:pt x="303530" y="242570"/>
                    <a:pt x="345440" y="223520"/>
                  </a:cubicBezTo>
                  <a:cubicBezTo>
                    <a:pt x="400050" y="199390"/>
                    <a:pt x="494030" y="121920"/>
                    <a:pt x="529590" y="123190"/>
                  </a:cubicBezTo>
                  <a:cubicBezTo>
                    <a:pt x="543560" y="124460"/>
                    <a:pt x="557530" y="135890"/>
                    <a:pt x="560070" y="143510"/>
                  </a:cubicBezTo>
                  <a:cubicBezTo>
                    <a:pt x="561340" y="151130"/>
                    <a:pt x="552450" y="167640"/>
                    <a:pt x="546100" y="171450"/>
                  </a:cubicBezTo>
                  <a:cubicBezTo>
                    <a:pt x="539750" y="175260"/>
                    <a:pt x="527050" y="173990"/>
                    <a:pt x="521970" y="170180"/>
                  </a:cubicBezTo>
                  <a:cubicBezTo>
                    <a:pt x="515620" y="165100"/>
                    <a:pt x="509270" y="149860"/>
                    <a:pt x="510540" y="140970"/>
                  </a:cubicBezTo>
                  <a:cubicBezTo>
                    <a:pt x="511810" y="134620"/>
                    <a:pt x="519430" y="125730"/>
                    <a:pt x="527050" y="124460"/>
                  </a:cubicBezTo>
                  <a:cubicBezTo>
                    <a:pt x="534670" y="121920"/>
                    <a:pt x="552450" y="127000"/>
                    <a:pt x="556260" y="133350"/>
                  </a:cubicBezTo>
                  <a:cubicBezTo>
                    <a:pt x="560070" y="140970"/>
                    <a:pt x="557530" y="157480"/>
                    <a:pt x="547370" y="170180"/>
                  </a:cubicBezTo>
                  <a:cubicBezTo>
                    <a:pt x="527050" y="198120"/>
                    <a:pt x="438150" y="236220"/>
                    <a:pt x="387350" y="260350"/>
                  </a:cubicBezTo>
                  <a:cubicBezTo>
                    <a:pt x="345440" y="280670"/>
                    <a:pt x="302260" y="300990"/>
                    <a:pt x="266700" y="308610"/>
                  </a:cubicBezTo>
                  <a:cubicBezTo>
                    <a:pt x="240030" y="314960"/>
                    <a:pt x="214630" y="320040"/>
                    <a:pt x="194310" y="312420"/>
                  </a:cubicBezTo>
                  <a:cubicBezTo>
                    <a:pt x="175260" y="304800"/>
                    <a:pt x="166370" y="290830"/>
                    <a:pt x="148590" y="269240"/>
                  </a:cubicBezTo>
                  <a:cubicBezTo>
                    <a:pt x="110490" y="223520"/>
                    <a:pt x="6350" y="78740"/>
                    <a:pt x="1270" y="35560"/>
                  </a:cubicBezTo>
                  <a:cubicBezTo>
                    <a:pt x="0" y="20320"/>
                    <a:pt x="5080" y="7620"/>
                    <a:pt x="12700" y="3810"/>
                  </a:cubicBezTo>
                  <a:cubicBezTo>
                    <a:pt x="19050" y="0"/>
                    <a:pt x="45720" y="10160"/>
                    <a:pt x="45720" y="101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3523297" y="2072640"/>
            <a:ext cx="824865" cy="603885"/>
            <a:chOff x="0" y="0"/>
            <a:chExt cx="1099820" cy="80518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43180" y="50800"/>
              <a:ext cx="1019810" cy="711200"/>
            </a:xfrm>
            <a:custGeom>
              <a:avLst/>
              <a:gdLst/>
              <a:ahLst/>
              <a:cxnLst/>
              <a:rect r="r" b="b" t="t" l="l"/>
              <a:pathLst>
                <a:path h="711200" w="1019810">
                  <a:moveTo>
                    <a:pt x="57150" y="101600"/>
                  </a:moveTo>
                  <a:cubicBezTo>
                    <a:pt x="140970" y="513080"/>
                    <a:pt x="154940" y="589280"/>
                    <a:pt x="180340" y="622300"/>
                  </a:cubicBezTo>
                  <a:cubicBezTo>
                    <a:pt x="193040" y="640080"/>
                    <a:pt x="205740" y="645160"/>
                    <a:pt x="226060" y="651510"/>
                  </a:cubicBezTo>
                  <a:cubicBezTo>
                    <a:pt x="260350" y="662940"/>
                    <a:pt x="327660" y="660400"/>
                    <a:pt x="375920" y="652780"/>
                  </a:cubicBezTo>
                  <a:cubicBezTo>
                    <a:pt x="422910" y="646430"/>
                    <a:pt x="464820" y="632460"/>
                    <a:pt x="513080" y="610870"/>
                  </a:cubicBezTo>
                  <a:cubicBezTo>
                    <a:pt x="570230" y="585470"/>
                    <a:pt x="637540" y="541020"/>
                    <a:pt x="694690" y="502920"/>
                  </a:cubicBezTo>
                  <a:cubicBezTo>
                    <a:pt x="746760" y="466090"/>
                    <a:pt x="801370" y="434340"/>
                    <a:pt x="842010" y="389890"/>
                  </a:cubicBezTo>
                  <a:cubicBezTo>
                    <a:pt x="882650" y="345440"/>
                    <a:pt x="920750" y="292100"/>
                    <a:pt x="939800" y="233680"/>
                  </a:cubicBezTo>
                  <a:cubicBezTo>
                    <a:pt x="961390" y="168910"/>
                    <a:pt x="938530" y="48260"/>
                    <a:pt x="956310" y="17780"/>
                  </a:cubicBezTo>
                  <a:cubicBezTo>
                    <a:pt x="962660" y="6350"/>
                    <a:pt x="974090" y="0"/>
                    <a:pt x="981710" y="0"/>
                  </a:cubicBezTo>
                  <a:cubicBezTo>
                    <a:pt x="989330" y="1270"/>
                    <a:pt x="1003300" y="12700"/>
                    <a:pt x="1005840" y="20320"/>
                  </a:cubicBezTo>
                  <a:cubicBezTo>
                    <a:pt x="1007110" y="26670"/>
                    <a:pt x="1003300" y="38100"/>
                    <a:pt x="998220" y="43180"/>
                  </a:cubicBezTo>
                  <a:cubicBezTo>
                    <a:pt x="994410" y="48260"/>
                    <a:pt x="982980" y="53340"/>
                    <a:pt x="976630" y="50800"/>
                  </a:cubicBezTo>
                  <a:cubicBezTo>
                    <a:pt x="967740" y="48260"/>
                    <a:pt x="955040" y="29210"/>
                    <a:pt x="955040" y="20320"/>
                  </a:cubicBezTo>
                  <a:cubicBezTo>
                    <a:pt x="956310" y="12700"/>
                    <a:pt x="970280" y="1270"/>
                    <a:pt x="979170" y="0"/>
                  </a:cubicBezTo>
                  <a:cubicBezTo>
                    <a:pt x="986790" y="0"/>
                    <a:pt x="998220" y="6350"/>
                    <a:pt x="1004570" y="17780"/>
                  </a:cubicBezTo>
                  <a:cubicBezTo>
                    <a:pt x="1019810" y="49530"/>
                    <a:pt x="1012190" y="171450"/>
                    <a:pt x="991870" y="237490"/>
                  </a:cubicBezTo>
                  <a:cubicBezTo>
                    <a:pt x="971550" y="300990"/>
                    <a:pt x="927100" y="363220"/>
                    <a:pt x="889000" y="410210"/>
                  </a:cubicBezTo>
                  <a:cubicBezTo>
                    <a:pt x="857250" y="449580"/>
                    <a:pt x="828040" y="472440"/>
                    <a:pt x="783590" y="505460"/>
                  </a:cubicBezTo>
                  <a:cubicBezTo>
                    <a:pt x="718820" y="552450"/>
                    <a:pt x="607060" y="624840"/>
                    <a:pt x="530860" y="659130"/>
                  </a:cubicBezTo>
                  <a:cubicBezTo>
                    <a:pt x="474980" y="683260"/>
                    <a:pt x="427990" y="697230"/>
                    <a:pt x="375920" y="703580"/>
                  </a:cubicBezTo>
                  <a:cubicBezTo>
                    <a:pt x="325120" y="711200"/>
                    <a:pt x="255270" y="707390"/>
                    <a:pt x="220980" y="702310"/>
                  </a:cubicBezTo>
                  <a:cubicBezTo>
                    <a:pt x="201930" y="699770"/>
                    <a:pt x="191770" y="699770"/>
                    <a:pt x="179070" y="692150"/>
                  </a:cubicBezTo>
                  <a:cubicBezTo>
                    <a:pt x="163830" y="681990"/>
                    <a:pt x="148590" y="668020"/>
                    <a:pt x="134620" y="645160"/>
                  </a:cubicBezTo>
                  <a:cubicBezTo>
                    <a:pt x="110490" y="604520"/>
                    <a:pt x="92710" y="525780"/>
                    <a:pt x="73660" y="450850"/>
                  </a:cubicBezTo>
                  <a:cubicBezTo>
                    <a:pt x="49530" y="354330"/>
                    <a:pt x="0" y="165100"/>
                    <a:pt x="7620" y="114300"/>
                  </a:cubicBezTo>
                  <a:cubicBezTo>
                    <a:pt x="10160" y="97790"/>
                    <a:pt x="15240" y="86360"/>
                    <a:pt x="22860" y="83820"/>
                  </a:cubicBezTo>
                  <a:cubicBezTo>
                    <a:pt x="31750" y="81280"/>
                    <a:pt x="57150" y="101600"/>
                    <a:pt x="57150" y="1016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4052888" y="2019300"/>
            <a:ext cx="430530" cy="220980"/>
            <a:chOff x="0" y="0"/>
            <a:chExt cx="574040" cy="29464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48260" y="41910"/>
              <a:ext cx="478790" cy="203200"/>
            </a:xfrm>
            <a:custGeom>
              <a:avLst/>
              <a:gdLst/>
              <a:ahLst/>
              <a:cxnLst/>
              <a:rect r="r" b="b" t="t" l="l"/>
              <a:pathLst>
                <a:path h="203200" w="478790">
                  <a:moveTo>
                    <a:pt x="2540" y="143510"/>
                  </a:moveTo>
                  <a:cubicBezTo>
                    <a:pt x="119380" y="0"/>
                    <a:pt x="167640" y="3810"/>
                    <a:pt x="210820" y="8890"/>
                  </a:cubicBezTo>
                  <a:cubicBezTo>
                    <a:pt x="259080" y="15240"/>
                    <a:pt x="318770" y="38100"/>
                    <a:pt x="359410" y="59690"/>
                  </a:cubicBezTo>
                  <a:cubicBezTo>
                    <a:pt x="392430" y="77470"/>
                    <a:pt x="420370" y="100330"/>
                    <a:pt x="440690" y="120650"/>
                  </a:cubicBezTo>
                  <a:cubicBezTo>
                    <a:pt x="455930" y="134620"/>
                    <a:pt x="469900" y="149860"/>
                    <a:pt x="473710" y="163830"/>
                  </a:cubicBezTo>
                  <a:cubicBezTo>
                    <a:pt x="477520" y="173990"/>
                    <a:pt x="477520" y="189230"/>
                    <a:pt x="472440" y="194310"/>
                  </a:cubicBezTo>
                  <a:cubicBezTo>
                    <a:pt x="466090" y="200660"/>
                    <a:pt x="441960" y="200660"/>
                    <a:pt x="434340" y="195580"/>
                  </a:cubicBezTo>
                  <a:cubicBezTo>
                    <a:pt x="429260" y="191770"/>
                    <a:pt x="425450" y="179070"/>
                    <a:pt x="427990" y="172720"/>
                  </a:cubicBezTo>
                  <a:cubicBezTo>
                    <a:pt x="430530" y="165100"/>
                    <a:pt x="443230" y="153670"/>
                    <a:pt x="450850" y="152400"/>
                  </a:cubicBezTo>
                  <a:cubicBezTo>
                    <a:pt x="457200" y="151130"/>
                    <a:pt x="468630" y="154940"/>
                    <a:pt x="472440" y="161290"/>
                  </a:cubicBezTo>
                  <a:cubicBezTo>
                    <a:pt x="477520" y="167640"/>
                    <a:pt x="478790" y="185420"/>
                    <a:pt x="473710" y="191770"/>
                  </a:cubicBezTo>
                  <a:cubicBezTo>
                    <a:pt x="468630" y="198120"/>
                    <a:pt x="455930" y="203200"/>
                    <a:pt x="444500" y="200660"/>
                  </a:cubicBezTo>
                  <a:cubicBezTo>
                    <a:pt x="421640" y="195580"/>
                    <a:pt x="391160" y="143510"/>
                    <a:pt x="356870" y="120650"/>
                  </a:cubicBezTo>
                  <a:cubicBezTo>
                    <a:pt x="320040" y="95250"/>
                    <a:pt x="273050" y="67310"/>
                    <a:pt x="231140" y="59690"/>
                  </a:cubicBezTo>
                  <a:cubicBezTo>
                    <a:pt x="190500" y="52070"/>
                    <a:pt x="140970" y="50800"/>
                    <a:pt x="109220" y="69850"/>
                  </a:cubicBezTo>
                  <a:cubicBezTo>
                    <a:pt x="74930" y="90170"/>
                    <a:pt x="53340" y="173990"/>
                    <a:pt x="31750" y="181610"/>
                  </a:cubicBezTo>
                  <a:cubicBezTo>
                    <a:pt x="21590" y="184150"/>
                    <a:pt x="8890" y="179070"/>
                    <a:pt x="5080" y="172720"/>
                  </a:cubicBezTo>
                  <a:cubicBezTo>
                    <a:pt x="0" y="166370"/>
                    <a:pt x="2540" y="143510"/>
                    <a:pt x="2540" y="1435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4127183" y="428625"/>
            <a:ext cx="971550" cy="596265"/>
            <a:chOff x="0" y="0"/>
            <a:chExt cx="1295400" cy="79502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50800" y="41910"/>
              <a:ext cx="1200150" cy="702310"/>
            </a:xfrm>
            <a:custGeom>
              <a:avLst/>
              <a:gdLst/>
              <a:ahLst/>
              <a:cxnLst/>
              <a:rect r="r" b="b" t="t" l="l"/>
              <a:pathLst>
                <a:path h="702310" w="1200150">
                  <a:moveTo>
                    <a:pt x="0" y="662940"/>
                  </a:moveTo>
                  <a:cubicBezTo>
                    <a:pt x="29210" y="529590"/>
                    <a:pt x="62230" y="448310"/>
                    <a:pt x="86360" y="405130"/>
                  </a:cubicBezTo>
                  <a:cubicBezTo>
                    <a:pt x="102870" y="377190"/>
                    <a:pt x="113030" y="363220"/>
                    <a:pt x="134620" y="337820"/>
                  </a:cubicBezTo>
                  <a:cubicBezTo>
                    <a:pt x="166370" y="302260"/>
                    <a:pt x="213360" y="254000"/>
                    <a:pt x="261620" y="217170"/>
                  </a:cubicBezTo>
                  <a:cubicBezTo>
                    <a:pt x="316230" y="175260"/>
                    <a:pt x="387350" y="135890"/>
                    <a:pt x="452120" y="102870"/>
                  </a:cubicBezTo>
                  <a:cubicBezTo>
                    <a:pt x="515620" y="71120"/>
                    <a:pt x="582930" y="38100"/>
                    <a:pt x="648970" y="22860"/>
                  </a:cubicBezTo>
                  <a:cubicBezTo>
                    <a:pt x="709930" y="8890"/>
                    <a:pt x="779780" y="0"/>
                    <a:pt x="833120" y="8890"/>
                  </a:cubicBezTo>
                  <a:cubicBezTo>
                    <a:pt x="875030" y="15240"/>
                    <a:pt x="914400" y="38100"/>
                    <a:pt x="942340" y="55880"/>
                  </a:cubicBezTo>
                  <a:cubicBezTo>
                    <a:pt x="963930" y="69850"/>
                    <a:pt x="977900" y="82550"/>
                    <a:pt x="993140" y="100330"/>
                  </a:cubicBezTo>
                  <a:cubicBezTo>
                    <a:pt x="1010920" y="120650"/>
                    <a:pt x="1022350" y="139700"/>
                    <a:pt x="1038860" y="171450"/>
                  </a:cubicBezTo>
                  <a:cubicBezTo>
                    <a:pt x="1069340" y="232410"/>
                    <a:pt x="1121410" y="358140"/>
                    <a:pt x="1148080" y="445770"/>
                  </a:cubicBezTo>
                  <a:cubicBezTo>
                    <a:pt x="1170940" y="524510"/>
                    <a:pt x="1200150" y="637540"/>
                    <a:pt x="1192530" y="675640"/>
                  </a:cubicBezTo>
                  <a:cubicBezTo>
                    <a:pt x="1189990" y="688340"/>
                    <a:pt x="1183640" y="698500"/>
                    <a:pt x="1176020" y="701040"/>
                  </a:cubicBezTo>
                  <a:cubicBezTo>
                    <a:pt x="1167130" y="702310"/>
                    <a:pt x="1145540" y="692150"/>
                    <a:pt x="1143000" y="683260"/>
                  </a:cubicBezTo>
                  <a:cubicBezTo>
                    <a:pt x="1140460" y="675640"/>
                    <a:pt x="1153160" y="655320"/>
                    <a:pt x="1160780" y="651510"/>
                  </a:cubicBezTo>
                  <a:cubicBezTo>
                    <a:pt x="1168400" y="648970"/>
                    <a:pt x="1179830" y="652780"/>
                    <a:pt x="1184910" y="657860"/>
                  </a:cubicBezTo>
                  <a:cubicBezTo>
                    <a:pt x="1189990" y="662940"/>
                    <a:pt x="1193800" y="673100"/>
                    <a:pt x="1192530" y="680720"/>
                  </a:cubicBezTo>
                  <a:cubicBezTo>
                    <a:pt x="1189990" y="688340"/>
                    <a:pt x="1178560" y="701040"/>
                    <a:pt x="1169670" y="702310"/>
                  </a:cubicBezTo>
                  <a:cubicBezTo>
                    <a:pt x="1162050" y="702310"/>
                    <a:pt x="1151890" y="697230"/>
                    <a:pt x="1143000" y="685800"/>
                  </a:cubicBezTo>
                  <a:cubicBezTo>
                    <a:pt x="1122680" y="656590"/>
                    <a:pt x="1121410" y="543560"/>
                    <a:pt x="1099820" y="468630"/>
                  </a:cubicBezTo>
                  <a:cubicBezTo>
                    <a:pt x="1074420" y="382270"/>
                    <a:pt x="1028700" y="259080"/>
                    <a:pt x="994410" y="196850"/>
                  </a:cubicBezTo>
                  <a:cubicBezTo>
                    <a:pt x="975360" y="161290"/>
                    <a:pt x="962660" y="139700"/>
                    <a:pt x="937260" y="116840"/>
                  </a:cubicBezTo>
                  <a:cubicBezTo>
                    <a:pt x="910590" y="92710"/>
                    <a:pt x="873760" y="68580"/>
                    <a:pt x="833120" y="59690"/>
                  </a:cubicBezTo>
                  <a:cubicBezTo>
                    <a:pt x="781050" y="48260"/>
                    <a:pt x="711200" y="59690"/>
                    <a:pt x="650240" y="74930"/>
                  </a:cubicBezTo>
                  <a:cubicBezTo>
                    <a:pt x="584200" y="91440"/>
                    <a:pt x="514350" y="127000"/>
                    <a:pt x="452120" y="160020"/>
                  </a:cubicBezTo>
                  <a:cubicBezTo>
                    <a:pt x="391160" y="191770"/>
                    <a:pt x="322580" y="234950"/>
                    <a:pt x="278130" y="266700"/>
                  </a:cubicBezTo>
                  <a:cubicBezTo>
                    <a:pt x="248920" y="289560"/>
                    <a:pt x="231140" y="304800"/>
                    <a:pt x="208280" y="328930"/>
                  </a:cubicBezTo>
                  <a:cubicBezTo>
                    <a:pt x="181610" y="356870"/>
                    <a:pt x="154940" y="388620"/>
                    <a:pt x="132080" y="427990"/>
                  </a:cubicBezTo>
                  <a:cubicBezTo>
                    <a:pt x="105410" y="473710"/>
                    <a:pt x="78740" y="543560"/>
                    <a:pt x="64770" y="590550"/>
                  </a:cubicBezTo>
                  <a:cubicBezTo>
                    <a:pt x="54610" y="624840"/>
                    <a:pt x="58420" y="668020"/>
                    <a:pt x="44450" y="681990"/>
                  </a:cubicBezTo>
                  <a:cubicBezTo>
                    <a:pt x="38100" y="689610"/>
                    <a:pt x="25400" y="693420"/>
                    <a:pt x="17780" y="690880"/>
                  </a:cubicBezTo>
                  <a:cubicBezTo>
                    <a:pt x="10160" y="688340"/>
                    <a:pt x="0" y="662940"/>
                    <a:pt x="0" y="6629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4776788" y="842962"/>
            <a:ext cx="547688" cy="265747"/>
            <a:chOff x="0" y="0"/>
            <a:chExt cx="730250" cy="35433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50800" y="48260"/>
              <a:ext cx="633730" cy="262890"/>
            </a:xfrm>
            <a:custGeom>
              <a:avLst/>
              <a:gdLst/>
              <a:ahLst/>
              <a:cxnLst/>
              <a:rect r="r" b="b" t="t" l="l"/>
              <a:pathLst>
                <a:path h="262890" w="633730">
                  <a:moveTo>
                    <a:pt x="46990" y="12700"/>
                  </a:moveTo>
                  <a:cubicBezTo>
                    <a:pt x="146050" y="143510"/>
                    <a:pt x="180340" y="185420"/>
                    <a:pt x="219710" y="200660"/>
                  </a:cubicBezTo>
                  <a:cubicBezTo>
                    <a:pt x="256540" y="215900"/>
                    <a:pt x="303530" y="212090"/>
                    <a:pt x="344170" y="204470"/>
                  </a:cubicBezTo>
                  <a:cubicBezTo>
                    <a:pt x="386080" y="198120"/>
                    <a:pt x="427990" y="177800"/>
                    <a:pt x="468630" y="156210"/>
                  </a:cubicBezTo>
                  <a:cubicBezTo>
                    <a:pt x="513080" y="134620"/>
                    <a:pt x="570230" y="77470"/>
                    <a:pt x="598170" y="73660"/>
                  </a:cubicBezTo>
                  <a:cubicBezTo>
                    <a:pt x="610870" y="72390"/>
                    <a:pt x="623570" y="76200"/>
                    <a:pt x="627380" y="82550"/>
                  </a:cubicBezTo>
                  <a:cubicBezTo>
                    <a:pt x="632460" y="90170"/>
                    <a:pt x="631190" y="106680"/>
                    <a:pt x="626110" y="113030"/>
                  </a:cubicBezTo>
                  <a:cubicBezTo>
                    <a:pt x="622300" y="119380"/>
                    <a:pt x="610870" y="123190"/>
                    <a:pt x="604520" y="123190"/>
                  </a:cubicBezTo>
                  <a:cubicBezTo>
                    <a:pt x="598170" y="121920"/>
                    <a:pt x="588010" y="116840"/>
                    <a:pt x="584200" y="109220"/>
                  </a:cubicBezTo>
                  <a:cubicBezTo>
                    <a:pt x="581660" y="102870"/>
                    <a:pt x="582930" y="83820"/>
                    <a:pt x="589280" y="78740"/>
                  </a:cubicBezTo>
                  <a:cubicBezTo>
                    <a:pt x="595630" y="73660"/>
                    <a:pt x="619760" y="74930"/>
                    <a:pt x="626110" y="81280"/>
                  </a:cubicBezTo>
                  <a:cubicBezTo>
                    <a:pt x="631190" y="86360"/>
                    <a:pt x="633730" y="100330"/>
                    <a:pt x="628650" y="111760"/>
                  </a:cubicBezTo>
                  <a:cubicBezTo>
                    <a:pt x="615950" y="135890"/>
                    <a:pt x="546100" y="175260"/>
                    <a:pt x="501650" y="198120"/>
                  </a:cubicBezTo>
                  <a:cubicBezTo>
                    <a:pt x="459740" y="219710"/>
                    <a:pt x="414020" y="238760"/>
                    <a:pt x="369570" y="247650"/>
                  </a:cubicBezTo>
                  <a:cubicBezTo>
                    <a:pt x="326390" y="256540"/>
                    <a:pt x="279400" y="262890"/>
                    <a:pt x="240030" y="255270"/>
                  </a:cubicBezTo>
                  <a:cubicBezTo>
                    <a:pt x="204470" y="247650"/>
                    <a:pt x="172720" y="231140"/>
                    <a:pt x="142240" y="209550"/>
                  </a:cubicBezTo>
                  <a:cubicBezTo>
                    <a:pt x="107950" y="184150"/>
                    <a:pt x="71120" y="139700"/>
                    <a:pt x="45720" y="106680"/>
                  </a:cubicBezTo>
                  <a:cubicBezTo>
                    <a:pt x="26670" y="78740"/>
                    <a:pt x="0" y="45720"/>
                    <a:pt x="0" y="27940"/>
                  </a:cubicBezTo>
                  <a:cubicBezTo>
                    <a:pt x="0" y="16510"/>
                    <a:pt x="7620" y="5080"/>
                    <a:pt x="15240" y="2540"/>
                  </a:cubicBezTo>
                  <a:cubicBezTo>
                    <a:pt x="22860" y="0"/>
                    <a:pt x="46990" y="12700"/>
                    <a:pt x="46990" y="127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4792028" y="1906905"/>
            <a:ext cx="1017270" cy="632460"/>
            <a:chOff x="0" y="0"/>
            <a:chExt cx="1356360" cy="84328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43180" y="46990"/>
              <a:ext cx="1266190" cy="751840"/>
            </a:xfrm>
            <a:custGeom>
              <a:avLst/>
              <a:gdLst/>
              <a:ahLst/>
              <a:cxnLst/>
              <a:rect r="r" b="b" t="t" l="l"/>
              <a:pathLst>
                <a:path h="751840" w="1266190">
                  <a:moveTo>
                    <a:pt x="109220" y="267970"/>
                  </a:moveTo>
                  <a:cubicBezTo>
                    <a:pt x="55880" y="552450"/>
                    <a:pt x="53340" y="576580"/>
                    <a:pt x="58420" y="601980"/>
                  </a:cubicBezTo>
                  <a:cubicBezTo>
                    <a:pt x="63500" y="624840"/>
                    <a:pt x="68580" y="648970"/>
                    <a:pt x="86360" y="664210"/>
                  </a:cubicBezTo>
                  <a:cubicBezTo>
                    <a:pt x="110490" y="684530"/>
                    <a:pt x="158750" y="688340"/>
                    <a:pt x="204470" y="693420"/>
                  </a:cubicBezTo>
                  <a:cubicBezTo>
                    <a:pt x="266700" y="701040"/>
                    <a:pt x="370840" y="699770"/>
                    <a:pt x="426720" y="694690"/>
                  </a:cubicBezTo>
                  <a:cubicBezTo>
                    <a:pt x="459740" y="692150"/>
                    <a:pt x="474980" y="690880"/>
                    <a:pt x="508000" y="680720"/>
                  </a:cubicBezTo>
                  <a:cubicBezTo>
                    <a:pt x="563880" y="662940"/>
                    <a:pt x="654050" y="618490"/>
                    <a:pt x="728980" y="581660"/>
                  </a:cubicBezTo>
                  <a:cubicBezTo>
                    <a:pt x="810260" y="541020"/>
                    <a:pt x="920750" y="481330"/>
                    <a:pt x="976630" y="441960"/>
                  </a:cubicBezTo>
                  <a:cubicBezTo>
                    <a:pt x="1008380" y="419100"/>
                    <a:pt x="1021080" y="407670"/>
                    <a:pt x="1045210" y="382270"/>
                  </a:cubicBezTo>
                  <a:cubicBezTo>
                    <a:pt x="1078230" y="346710"/>
                    <a:pt x="1121410" y="294640"/>
                    <a:pt x="1148080" y="238760"/>
                  </a:cubicBezTo>
                  <a:cubicBezTo>
                    <a:pt x="1179830" y="175260"/>
                    <a:pt x="1186180" y="39370"/>
                    <a:pt x="1214120" y="13970"/>
                  </a:cubicBezTo>
                  <a:cubicBezTo>
                    <a:pt x="1225550" y="2540"/>
                    <a:pt x="1243330" y="1270"/>
                    <a:pt x="1250950" y="5080"/>
                  </a:cubicBezTo>
                  <a:cubicBezTo>
                    <a:pt x="1257300" y="8890"/>
                    <a:pt x="1262380" y="26670"/>
                    <a:pt x="1261110" y="34290"/>
                  </a:cubicBezTo>
                  <a:cubicBezTo>
                    <a:pt x="1259840" y="40640"/>
                    <a:pt x="1250950" y="48260"/>
                    <a:pt x="1243330" y="50800"/>
                  </a:cubicBezTo>
                  <a:cubicBezTo>
                    <a:pt x="1236980" y="53340"/>
                    <a:pt x="1225550" y="50800"/>
                    <a:pt x="1220470" y="45720"/>
                  </a:cubicBezTo>
                  <a:cubicBezTo>
                    <a:pt x="1215390" y="41910"/>
                    <a:pt x="1210310" y="30480"/>
                    <a:pt x="1211580" y="24130"/>
                  </a:cubicBezTo>
                  <a:cubicBezTo>
                    <a:pt x="1211580" y="16510"/>
                    <a:pt x="1217930" y="7620"/>
                    <a:pt x="1224280" y="3810"/>
                  </a:cubicBezTo>
                  <a:cubicBezTo>
                    <a:pt x="1230630" y="1270"/>
                    <a:pt x="1242060" y="0"/>
                    <a:pt x="1248410" y="3810"/>
                  </a:cubicBezTo>
                  <a:cubicBezTo>
                    <a:pt x="1254760" y="6350"/>
                    <a:pt x="1259840" y="13970"/>
                    <a:pt x="1262380" y="22860"/>
                  </a:cubicBezTo>
                  <a:cubicBezTo>
                    <a:pt x="1266190" y="44450"/>
                    <a:pt x="1249680" y="93980"/>
                    <a:pt x="1238250" y="133350"/>
                  </a:cubicBezTo>
                  <a:cubicBezTo>
                    <a:pt x="1225550" y="179070"/>
                    <a:pt x="1207770" y="234950"/>
                    <a:pt x="1186180" y="278130"/>
                  </a:cubicBezTo>
                  <a:cubicBezTo>
                    <a:pt x="1165860" y="316230"/>
                    <a:pt x="1144270" y="345440"/>
                    <a:pt x="1115060" y="378460"/>
                  </a:cubicBezTo>
                  <a:cubicBezTo>
                    <a:pt x="1080770" y="417830"/>
                    <a:pt x="1040130" y="458470"/>
                    <a:pt x="989330" y="495300"/>
                  </a:cubicBezTo>
                  <a:cubicBezTo>
                    <a:pt x="928370" y="539750"/>
                    <a:pt x="847090" y="579120"/>
                    <a:pt x="770890" y="618490"/>
                  </a:cubicBezTo>
                  <a:cubicBezTo>
                    <a:pt x="692150" y="657860"/>
                    <a:pt x="581660" y="709930"/>
                    <a:pt x="521970" y="728980"/>
                  </a:cubicBezTo>
                  <a:cubicBezTo>
                    <a:pt x="490220" y="739140"/>
                    <a:pt x="480060" y="741680"/>
                    <a:pt x="447040" y="745490"/>
                  </a:cubicBezTo>
                  <a:cubicBezTo>
                    <a:pt x="386080" y="751840"/>
                    <a:pt x="241300" y="748030"/>
                    <a:pt x="180340" y="742950"/>
                  </a:cubicBezTo>
                  <a:cubicBezTo>
                    <a:pt x="148590" y="740410"/>
                    <a:pt x="129540" y="739140"/>
                    <a:pt x="106680" y="730250"/>
                  </a:cubicBezTo>
                  <a:cubicBezTo>
                    <a:pt x="85090" y="722630"/>
                    <a:pt x="63500" y="713740"/>
                    <a:pt x="46990" y="695960"/>
                  </a:cubicBezTo>
                  <a:cubicBezTo>
                    <a:pt x="27940" y="674370"/>
                    <a:pt x="13970" y="637540"/>
                    <a:pt x="7620" y="603250"/>
                  </a:cubicBezTo>
                  <a:cubicBezTo>
                    <a:pt x="0" y="560070"/>
                    <a:pt x="6350" y="510540"/>
                    <a:pt x="13970" y="457200"/>
                  </a:cubicBezTo>
                  <a:cubicBezTo>
                    <a:pt x="22860" y="393700"/>
                    <a:pt x="38100" y="274320"/>
                    <a:pt x="62230" y="248920"/>
                  </a:cubicBezTo>
                  <a:cubicBezTo>
                    <a:pt x="71120" y="237490"/>
                    <a:pt x="86360" y="233680"/>
                    <a:pt x="93980" y="237490"/>
                  </a:cubicBezTo>
                  <a:cubicBezTo>
                    <a:pt x="101600" y="241300"/>
                    <a:pt x="109220" y="267970"/>
                    <a:pt x="109220" y="2679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" id="78"/>
          <p:cNvGrpSpPr/>
          <p:nvPr/>
        </p:nvGrpSpPr>
        <p:grpSpPr>
          <a:xfrm rot="0">
            <a:off x="5693092" y="1766888"/>
            <a:ext cx="122873" cy="120967"/>
            <a:chOff x="0" y="0"/>
            <a:chExt cx="163830" cy="16129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50800" y="50800"/>
              <a:ext cx="63500" cy="64770"/>
            </a:xfrm>
            <a:custGeom>
              <a:avLst/>
              <a:gdLst/>
              <a:ahLst/>
              <a:cxnLst/>
              <a:rect r="r" b="b" t="t" l="l"/>
              <a:pathLst>
                <a:path h="64770" w="63500">
                  <a:moveTo>
                    <a:pt x="20320" y="7620"/>
                  </a:moveTo>
                  <a:cubicBezTo>
                    <a:pt x="49530" y="2540"/>
                    <a:pt x="58420" y="8890"/>
                    <a:pt x="60960" y="15240"/>
                  </a:cubicBezTo>
                  <a:cubicBezTo>
                    <a:pt x="63500" y="21590"/>
                    <a:pt x="63500" y="33020"/>
                    <a:pt x="59690" y="39370"/>
                  </a:cubicBezTo>
                  <a:cubicBezTo>
                    <a:pt x="55880" y="45720"/>
                    <a:pt x="45720" y="50800"/>
                    <a:pt x="38100" y="50800"/>
                  </a:cubicBezTo>
                  <a:cubicBezTo>
                    <a:pt x="31750" y="50800"/>
                    <a:pt x="21590" y="45720"/>
                    <a:pt x="17780" y="40640"/>
                  </a:cubicBezTo>
                  <a:cubicBezTo>
                    <a:pt x="12700" y="34290"/>
                    <a:pt x="11430" y="22860"/>
                    <a:pt x="13970" y="16510"/>
                  </a:cubicBezTo>
                  <a:cubicBezTo>
                    <a:pt x="17780" y="10160"/>
                    <a:pt x="31750" y="0"/>
                    <a:pt x="39370" y="0"/>
                  </a:cubicBezTo>
                  <a:cubicBezTo>
                    <a:pt x="46990" y="0"/>
                    <a:pt x="57150" y="6350"/>
                    <a:pt x="59690" y="12700"/>
                  </a:cubicBezTo>
                  <a:cubicBezTo>
                    <a:pt x="63500" y="22860"/>
                    <a:pt x="58420" y="48260"/>
                    <a:pt x="49530" y="55880"/>
                  </a:cubicBezTo>
                  <a:cubicBezTo>
                    <a:pt x="40640" y="63500"/>
                    <a:pt x="19050" y="64770"/>
                    <a:pt x="10160" y="59690"/>
                  </a:cubicBezTo>
                  <a:cubicBezTo>
                    <a:pt x="2540" y="54610"/>
                    <a:pt x="0" y="27940"/>
                    <a:pt x="0" y="279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0" id="80"/>
          <p:cNvGrpSpPr/>
          <p:nvPr/>
        </p:nvGrpSpPr>
        <p:grpSpPr>
          <a:xfrm rot="0">
            <a:off x="5489258" y="1789748"/>
            <a:ext cx="427672" cy="374332"/>
            <a:chOff x="0" y="0"/>
            <a:chExt cx="570230" cy="49911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44450" y="45720"/>
              <a:ext cx="487680" cy="403860"/>
            </a:xfrm>
            <a:custGeom>
              <a:avLst/>
              <a:gdLst/>
              <a:ahLst/>
              <a:cxnLst/>
              <a:rect r="r" b="b" t="t" l="l"/>
              <a:pathLst>
                <a:path h="403860" w="487680">
                  <a:moveTo>
                    <a:pt x="223520" y="55880"/>
                  </a:moveTo>
                  <a:cubicBezTo>
                    <a:pt x="66040" y="307340"/>
                    <a:pt x="55880" y="325120"/>
                    <a:pt x="41910" y="330200"/>
                  </a:cubicBezTo>
                  <a:cubicBezTo>
                    <a:pt x="31750" y="332740"/>
                    <a:pt x="15240" y="331470"/>
                    <a:pt x="8890" y="325120"/>
                  </a:cubicBezTo>
                  <a:cubicBezTo>
                    <a:pt x="0" y="314960"/>
                    <a:pt x="6350" y="280670"/>
                    <a:pt x="11430" y="262890"/>
                  </a:cubicBezTo>
                  <a:cubicBezTo>
                    <a:pt x="15240" y="246380"/>
                    <a:pt x="21590" y="238760"/>
                    <a:pt x="33020" y="220980"/>
                  </a:cubicBezTo>
                  <a:cubicBezTo>
                    <a:pt x="54610" y="189230"/>
                    <a:pt x="106680" y="128270"/>
                    <a:pt x="147320" y="92710"/>
                  </a:cubicBezTo>
                  <a:cubicBezTo>
                    <a:pt x="185420" y="58420"/>
                    <a:pt x="228600" y="24130"/>
                    <a:pt x="267970" y="10160"/>
                  </a:cubicBezTo>
                  <a:cubicBezTo>
                    <a:pt x="299720" y="0"/>
                    <a:pt x="331470" y="0"/>
                    <a:pt x="359410" y="5080"/>
                  </a:cubicBezTo>
                  <a:cubicBezTo>
                    <a:pt x="383540" y="10160"/>
                    <a:pt x="407670" y="19050"/>
                    <a:pt x="425450" y="35560"/>
                  </a:cubicBezTo>
                  <a:cubicBezTo>
                    <a:pt x="444500" y="50800"/>
                    <a:pt x="457200" y="68580"/>
                    <a:pt x="466090" y="99060"/>
                  </a:cubicBezTo>
                  <a:cubicBezTo>
                    <a:pt x="483870" y="160020"/>
                    <a:pt x="487680" y="361950"/>
                    <a:pt x="468630" y="392430"/>
                  </a:cubicBezTo>
                  <a:cubicBezTo>
                    <a:pt x="463550" y="401320"/>
                    <a:pt x="454660" y="403860"/>
                    <a:pt x="447040" y="402590"/>
                  </a:cubicBezTo>
                  <a:cubicBezTo>
                    <a:pt x="439420" y="401320"/>
                    <a:pt x="425450" y="391160"/>
                    <a:pt x="424180" y="383540"/>
                  </a:cubicBezTo>
                  <a:cubicBezTo>
                    <a:pt x="422910" y="374650"/>
                    <a:pt x="435610" y="354330"/>
                    <a:pt x="444500" y="353060"/>
                  </a:cubicBezTo>
                  <a:cubicBezTo>
                    <a:pt x="453390" y="351790"/>
                    <a:pt x="472440" y="365760"/>
                    <a:pt x="473710" y="374650"/>
                  </a:cubicBezTo>
                  <a:cubicBezTo>
                    <a:pt x="474980" y="382270"/>
                    <a:pt x="466090" y="398780"/>
                    <a:pt x="458470" y="401320"/>
                  </a:cubicBezTo>
                  <a:cubicBezTo>
                    <a:pt x="449580" y="403860"/>
                    <a:pt x="433070" y="398780"/>
                    <a:pt x="424180" y="386080"/>
                  </a:cubicBezTo>
                  <a:cubicBezTo>
                    <a:pt x="402590" y="351790"/>
                    <a:pt x="430530" y="167640"/>
                    <a:pt x="419100" y="120650"/>
                  </a:cubicBezTo>
                  <a:cubicBezTo>
                    <a:pt x="415290" y="101600"/>
                    <a:pt x="412750" y="92710"/>
                    <a:pt x="402590" y="82550"/>
                  </a:cubicBezTo>
                  <a:cubicBezTo>
                    <a:pt x="391160" y="71120"/>
                    <a:pt x="368300" y="60960"/>
                    <a:pt x="349250" y="55880"/>
                  </a:cubicBezTo>
                  <a:cubicBezTo>
                    <a:pt x="331470" y="52070"/>
                    <a:pt x="313690" y="50800"/>
                    <a:pt x="292100" y="57150"/>
                  </a:cubicBezTo>
                  <a:cubicBezTo>
                    <a:pt x="257810" y="68580"/>
                    <a:pt x="208280" y="109220"/>
                    <a:pt x="172720" y="138430"/>
                  </a:cubicBezTo>
                  <a:cubicBezTo>
                    <a:pt x="139700" y="166370"/>
                    <a:pt x="107950" y="200660"/>
                    <a:pt x="86360" y="229870"/>
                  </a:cubicBezTo>
                  <a:cubicBezTo>
                    <a:pt x="68580" y="252730"/>
                    <a:pt x="50800" y="280670"/>
                    <a:pt x="45720" y="298450"/>
                  </a:cubicBezTo>
                  <a:cubicBezTo>
                    <a:pt x="43180" y="308610"/>
                    <a:pt x="50800" y="321310"/>
                    <a:pt x="46990" y="325120"/>
                  </a:cubicBezTo>
                  <a:cubicBezTo>
                    <a:pt x="40640" y="331470"/>
                    <a:pt x="15240" y="330200"/>
                    <a:pt x="8890" y="325120"/>
                  </a:cubicBezTo>
                  <a:cubicBezTo>
                    <a:pt x="2540" y="318770"/>
                    <a:pt x="2540" y="306070"/>
                    <a:pt x="6350" y="295910"/>
                  </a:cubicBezTo>
                  <a:cubicBezTo>
                    <a:pt x="11430" y="279400"/>
                    <a:pt x="36830" y="265430"/>
                    <a:pt x="57150" y="238760"/>
                  </a:cubicBezTo>
                  <a:cubicBezTo>
                    <a:pt x="91440" y="190500"/>
                    <a:pt x="148590" y="48260"/>
                    <a:pt x="182880" y="25400"/>
                  </a:cubicBezTo>
                  <a:cubicBezTo>
                    <a:pt x="196850" y="17780"/>
                    <a:pt x="214630" y="16510"/>
                    <a:pt x="220980" y="22860"/>
                  </a:cubicBezTo>
                  <a:cubicBezTo>
                    <a:pt x="227330" y="27940"/>
                    <a:pt x="223520" y="55880"/>
                    <a:pt x="223520" y="558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2" id="82"/>
          <p:cNvGrpSpPr/>
          <p:nvPr/>
        </p:nvGrpSpPr>
        <p:grpSpPr>
          <a:xfrm rot="0">
            <a:off x="5764530" y="703898"/>
            <a:ext cx="664845" cy="411480"/>
            <a:chOff x="0" y="0"/>
            <a:chExt cx="886460" cy="54864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50800" y="43180"/>
              <a:ext cx="788670" cy="457200"/>
            </a:xfrm>
            <a:custGeom>
              <a:avLst/>
              <a:gdLst/>
              <a:ahLst/>
              <a:cxnLst/>
              <a:rect r="r" b="b" t="t" l="l"/>
              <a:pathLst>
                <a:path h="457200" w="788670">
                  <a:moveTo>
                    <a:pt x="0" y="424180"/>
                  </a:moveTo>
                  <a:cubicBezTo>
                    <a:pt x="64770" y="213360"/>
                    <a:pt x="83820" y="156210"/>
                    <a:pt x="119380" y="116840"/>
                  </a:cubicBezTo>
                  <a:cubicBezTo>
                    <a:pt x="156210" y="77470"/>
                    <a:pt x="214630" y="45720"/>
                    <a:pt x="262890" y="27940"/>
                  </a:cubicBezTo>
                  <a:cubicBezTo>
                    <a:pt x="303530" y="12700"/>
                    <a:pt x="340360" y="11430"/>
                    <a:pt x="386080" y="7620"/>
                  </a:cubicBezTo>
                  <a:cubicBezTo>
                    <a:pt x="441960" y="5080"/>
                    <a:pt x="525780" y="0"/>
                    <a:pt x="571500" y="15240"/>
                  </a:cubicBezTo>
                  <a:cubicBezTo>
                    <a:pt x="603250" y="25400"/>
                    <a:pt x="626110" y="45720"/>
                    <a:pt x="645160" y="66040"/>
                  </a:cubicBezTo>
                  <a:cubicBezTo>
                    <a:pt x="662940" y="83820"/>
                    <a:pt x="670560" y="100330"/>
                    <a:pt x="684530" y="130810"/>
                  </a:cubicBezTo>
                  <a:cubicBezTo>
                    <a:pt x="713740" y="189230"/>
                    <a:pt x="788670" y="365760"/>
                    <a:pt x="783590" y="403860"/>
                  </a:cubicBezTo>
                  <a:cubicBezTo>
                    <a:pt x="782320" y="414020"/>
                    <a:pt x="775970" y="420370"/>
                    <a:pt x="769620" y="422910"/>
                  </a:cubicBezTo>
                  <a:cubicBezTo>
                    <a:pt x="763270" y="426720"/>
                    <a:pt x="751840" y="425450"/>
                    <a:pt x="745490" y="421640"/>
                  </a:cubicBezTo>
                  <a:cubicBezTo>
                    <a:pt x="739140" y="419100"/>
                    <a:pt x="732790" y="408940"/>
                    <a:pt x="732790" y="402590"/>
                  </a:cubicBezTo>
                  <a:cubicBezTo>
                    <a:pt x="732790" y="393700"/>
                    <a:pt x="741680" y="378460"/>
                    <a:pt x="749300" y="375920"/>
                  </a:cubicBezTo>
                  <a:cubicBezTo>
                    <a:pt x="758190" y="373380"/>
                    <a:pt x="773430" y="379730"/>
                    <a:pt x="779780" y="386080"/>
                  </a:cubicBezTo>
                  <a:cubicBezTo>
                    <a:pt x="783590" y="391160"/>
                    <a:pt x="784860" y="402590"/>
                    <a:pt x="782320" y="408940"/>
                  </a:cubicBezTo>
                  <a:cubicBezTo>
                    <a:pt x="779780" y="415290"/>
                    <a:pt x="770890" y="424180"/>
                    <a:pt x="764540" y="425450"/>
                  </a:cubicBezTo>
                  <a:cubicBezTo>
                    <a:pt x="756920" y="426720"/>
                    <a:pt x="745490" y="422910"/>
                    <a:pt x="736600" y="412750"/>
                  </a:cubicBezTo>
                  <a:cubicBezTo>
                    <a:pt x="706120" y="381000"/>
                    <a:pt x="664210" y="203200"/>
                    <a:pt x="637540" y="147320"/>
                  </a:cubicBezTo>
                  <a:cubicBezTo>
                    <a:pt x="623570" y="119380"/>
                    <a:pt x="615950" y="104140"/>
                    <a:pt x="599440" y="88900"/>
                  </a:cubicBezTo>
                  <a:cubicBezTo>
                    <a:pt x="582930" y="73660"/>
                    <a:pt x="562610" y="64770"/>
                    <a:pt x="535940" y="58420"/>
                  </a:cubicBezTo>
                  <a:cubicBezTo>
                    <a:pt x="494030" y="49530"/>
                    <a:pt x="412750" y="55880"/>
                    <a:pt x="368300" y="59690"/>
                  </a:cubicBezTo>
                  <a:cubicBezTo>
                    <a:pt x="339090" y="62230"/>
                    <a:pt x="322580" y="62230"/>
                    <a:pt x="295910" y="71120"/>
                  </a:cubicBezTo>
                  <a:cubicBezTo>
                    <a:pt x="257810" y="83820"/>
                    <a:pt x="201930" y="105410"/>
                    <a:pt x="167640" y="139700"/>
                  </a:cubicBezTo>
                  <a:cubicBezTo>
                    <a:pt x="129540" y="179070"/>
                    <a:pt x="105410" y="250190"/>
                    <a:pt x="85090" y="303530"/>
                  </a:cubicBezTo>
                  <a:cubicBezTo>
                    <a:pt x="66040" y="350520"/>
                    <a:pt x="66040" y="421640"/>
                    <a:pt x="46990" y="443230"/>
                  </a:cubicBezTo>
                  <a:cubicBezTo>
                    <a:pt x="38100" y="452120"/>
                    <a:pt x="22860" y="457200"/>
                    <a:pt x="15240" y="454660"/>
                  </a:cubicBezTo>
                  <a:cubicBezTo>
                    <a:pt x="7620" y="452120"/>
                    <a:pt x="0" y="424180"/>
                    <a:pt x="0" y="424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4" id="84"/>
          <p:cNvGrpSpPr/>
          <p:nvPr/>
        </p:nvGrpSpPr>
        <p:grpSpPr>
          <a:xfrm rot="0">
            <a:off x="6103620" y="888682"/>
            <a:ext cx="470535" cy="259080"/>
            <a:chOff x="0" y="0"/>
            <a:chExt cx="627380" cy="34544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45720" y="48260"/>
              <a:ext cx="532130" cy="248920"/>
            </a:xfrm>
            <a:custGeom>
              <a:avLst/>
              <a:gdLst/>
              <a:ahLst/>
              <a:cxnLst/>
              <a:rect r="r" b="b" t="t" l="l"/>
              <a:pathLst>
                <a:path h="248920" w="532130">
                  <a:moveTo>
                    <a:pt x="36830" y="24130"/>
                  </a:moveTo>
                  <a:cubicBezTo>
                    <a:pt x="179070" y="106680"/>
                    <a:pt x="227330" y="173990"/>
                    <a:pt x="269240" y="190500"/>
                  </a:cubicBezTo>
                  <a:cubicBezTo>
                    <a:pt x="298450" y="201930"/>
                    <a:pt x="328930" y="205740"/>
                    <a:pt x="354330" y="194310"/>
                  </a:cubicBezTo>
                  <a:cubicBezTo>
                    <a:pt x="386080" y="181610"/>
                    <a:pt x="415290" y="130810"/>
                    <a:pt x="438150" y="97790"/>
                  </a:cubicBezTo>
                  <a:cubicBezTo>
                    <a:pt x="458470" y="69850"/>
                    <a:pt x="468630" y="22860"/>
                    <a:pt x="485140" y="10160"/>
                  </a:cubicBezTo>
                  <a:cubicBezTo>
                    <a:pt x="495300" y="2540"/>
                    <a:pt x="508000" y="0"/>
                    <a:pt x="515620" y="3810"/>
                  </a:cubicBezTo>
                  <a:cubicBezTo>
                    <a:pt x="523240" y="6350"/>
                    <a:pt x="530860" y="22860"/>
                    <a:pt x="530860" y="30480"/>
                  </a:cubicBezTo>
                  <a:cubicBezTo>
                    <a:pt x="529590" y="36830"/>
                    <a:pt x="523240" y="46990"/>
                    <a:pt x="515620" y="49530"/>
                  </a:cubicBezTo>
                  <a:cubicBezTo>
                    <a:pt x="508000" y="52070"/>
                    <a:pt x="491490" y="48260"/>
                    <a:pt x="486410" y="43180"/>
                  </a:cubicBezTo>
                  <a:cubicBezTo>
                    <a:pt x="481330" y="38100"/>
                    <a:pt x="477520" y="25400"/>
                    <a:pt x="480060" y="19050"/>
                  </a:cubicBezTo>
                  <a:cubicBezTo>
                    <a:pt x="483870" y="11430"/>
                    <a:pt x="504190" y="0"/>
                    <a:pt x="513080" y="2540"/>
                  </a:cubicBezTo>
                  <a:cubicBezTo>
                    <a:pt x="520700" y="3810"/>
                    <a:pt x="529590" y="16510"/>
                    <a:pt x="530860" y="27940"/>
                  </a:cubicBezTo>
                  <a:cubicBezTo>
                    <a:pt x="532130" y="50800"/>
                    <a:pt x="497840" y="99060"/>
                    <a:pt x="474980" y="133350"/>
                  </a:cubicBezTo>
                  <a:cubicBezTo>
                    <a:pt x="450850" y="168910"/>
                    <a:pt x="414020" y="219710"/>
                    <a:pt x="387350" y="236220"/>
                  </a:cubicBezTo>
                  <a:cubicBezTo>
                    <a:pt x="372110" y="245110"/>
                    <a:pt x="360680" y="243840"/>
                    <a:pt x="344170" y="245110"/>
                  </a:cubicBezTo>
                  <a:cubicBezTo>
                    <a:pt x="325120" y="247650"/>
                    <a:pt x="300990" y="248920"/>
                    <a:pt x="278130" y="243840"/>
                  </a:cubicBezTo>
                  <a:cubicBezTo>
                    <a:pt x="254000" y="238760"/>
                    <a:pt x="228600" y="227330"/>
                    <a:pt x="204470" y="209550"/>
                  </a:cubicBezTo>
                  <a:cubicBezTo>
                    <a:pt x="173990" y="189230"/>
                    <a:pt x="144780" y="147320"/>
                    <a:pt x="111760" y="121920"/>
                  </a:cubicBezTo>
                  <a:cubicBezTo>
                    <a:pt x="78740" y="97790"/>
                    <a:pt x="16510" y="82550"/>
                    <a:pt x="5080" y="60960"/>
                  </a:cubicBezTo>
                  <a:cubicBezTo>
                    <a:pt x="0" y="50800"/>
                    <a:pt x="2540" y="34290"/>
                    <a:pt x="8890" y="27940"/>
                  </a:cubicBezTo>
                  <a:cubicBezTo>
                    <a:pt x="13970" y="22860"/>
                    <a:pt x="36830" y="24130"/>
                    <a:pt x="36830" y="241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6" id="86"/>
          <p:cNvGrpSpPr/>
          <p:nvPr/>
        </p:nvGrpSpPr>
        <p:grpSpPr>
          <a:xfrm rot="0">
            <a:off x="6367462" y="2073592"/>
            <a:ext cx="603885" cy="466725"/>
            <a:chOff x="0" y="0"/>
            <a:chExt cx="805180" cy="6223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35560" y="48260"/>
              <a:ext cx="727710" cy="528320"/>
            </a:xfrm>
            <a:custGeom>
              <a:avLst/>
              <a:gdLst/>
              <a:ahLst/>
              <a:cxnLst/>
              <a:rect r="r" b="b" t="t" l="l"/>
              <a:pathLst>
                <a:path h="528320" w="727710">
                  <a:moveTo>
                    <a:pt x="66040" y="26670"/>
                  </a:moveTo>
                  <a:cubicBezTo>
                    <a:pt x="72390" y="350520"/>
                    <a:pt x="82550" y="384810"/>
                    <a:pt x="96520" y="410210"/>
                  </a:cubicBezTo>
                  <a:cubicBezTo>
                    <a:pt x="106680" y="427990"/>
                    <a:pt x="118110" y="440690"/>
                    <a:pt x="133350" y="450850"/>
                  </a:cubicBezTo>
                  <a:cubicBezTo>
                    <a:pt x="149860" y="459740"/>
                    <a:pt x="167640" y="463550"/>
                    <a:pt x="193040" y="467360"/>
                  </a:cubicBezTo>
                  <a:cubicBezTo>
                    <a:pt x="236220" y="473710"/>
                    <a:pt x="320040" y="481330"/>
                    <a:pt x="373380" y="471170"/>
                  </a:cubicBezTo>
                  <a:cubicBezTo>
                    <a:pt x="419100" y="462280"/>
                    <a:pt x="459740" y="439420"/>
                    <a:pt x="494030" y="420370"/>
                  </a:cubicBezTo>
                  <a:cubicBezTo>
                    <a:pt x="524510" y="402590"/>
                    <a:pt x="552450" y="382270"/>
                    <a:pt x="572770" y="361950"/>
                  </a:cubicBezTo>
                  <a:cubicBezTo>
                    <a:pt x="590550" y="342900"/>
                    <a:pt x="600710" y="327660"/>
                    <a:pt x="613410" y="302260"/>
                  </a:cubicBezTo>
                  <a:cubicBezTo>
                    <a:pt x="632460" y="264160"/>
                    <a:pt x="656590" y="199390"/>
                    <a:pt x="665480" y="149860"/>
                  </a:cubicBezTo>
                  <a:cubicBezTo>
                    <a:pt x="674370" y="105410"/>
                    <a:pt x="660400" y="40640"/>
                    <a:pt x="669290" y="19050"/>
                  </a:cubicBezTo>
                  <a:cubicBezTo>
                    <a:pt x="674370" y="10160"/>
                    <a:pt x="680720" y="3810"/>
                    <a:pt x="687070" y="2540"/>
                  </a:cubicBezTo>
                  <a:cubicBezTo>
                    <a:pt x="694690" y="1270"/>
                    <a:pt x="711200" y="7620"/>
                    <a:pt x="716280" y="13970"/>
                  </a:cubicBezTo>
                  <a:cubicBezTo>
                    <a:pt x="720090" y="20320"/>
                    <a:pt x="720090" y="31750"/>
                    <a:pt x="717550" y="38100"/>
                  </a:cubicBezTo>
                  <a:cubicBezTo>
                    <a:pt x="712470" y="44450"/>
                    <a:pt x="697230" y="53340"/>
                    <a:pt x="689610" y="52070"/>
                  </a:cubicBezTo>
                  <a:cubicBezTo>
                    <a:pt x="681990" y="50800"/>
                    <a:pt x="670560" y="38100"/>
                    <a:pt x="668020" y="30480"/>
                  </a:cubicBezTo>
                  <a:cubicBezTo>
                    <a:pt x="666750" y="22860"/>
                    <a:pt x="671830" y="12700"/>
                    <a:pt x="676910" y="7620"/>
                  </a:cubicBezTo>
                  <a:cubicBezTo>
                    <a:pt x="683260" y="3810"/>
                    <a:pt x="693420" y="0"/>
                    <a:pt x="701040" y="2540"/>
                  </a:cubicBezTo>
                  <a:cubicBezTo>
                    <a:pt x="708660" y="5080"/>
                    <a:pt x="715010" y="15240"/>
                    <a:pt x="718820" y="26670"/>
                  </a:cubicBezTo>
                  <a:cubicBezTo>
                    <a:pt x="727710" y="53340"/>
                    <a:pt x="723900" y="113030"/>
                    <a:pt x="716280" y="158750"/>
                  </a:cubicBezTo>
                  <a:cubicBezTo>
                    <a:pt x="706120" y="212090"/>
                    <a:pt x="678180" y="287020"/>
                    <a:pt x="656590" y="327660"/>
                  </a:cubicBezTo>
                  <a:cubicBezTo>
                    <a:pt x="643890" y="355600"/>
                    <a:pt x="633730" y="369570"/>
                    <a:pt x="614680" y="389890"/>
                  </a:cubicBezTo>
                  <a:cubicBezTo>
                    <a:pt x="590550" y="415290"/>
                    <a:pt x="552450" y="444500"/>
                    <a:pt x="516890" y="464820"/>
                  </a:cubicBezTo>
                  <a:cubicBezTo>
                    <a:pt x="481330" y="486410"/>
                    <a:pt x="435610" y="506730"/>
                    <a:pt x="405130" y="515620"/>
                  </a:cubicBezTo>
                  <a:cubicBezTo>
                    <a:pt x="384810" y="520700"/>
                    <a:pt x="377190" y="520700"/>
                    <a:pt x="354330" y="521970"/>
                  </a:cubicBezTo>
                  <a:cubicBezTo>
                    <a:pt x="307340" y="523240"/>
                    <a:pt x="189230" y="528320"/>
                    <a:pt x="135890" y="506730"/>
                  </a:cubicBezTo>
                  <a:cubicBezTo>
                    <a:pt x="99060" y="491490"/>
                    <a:pt x="73660" y="468630"/>
                    <a:pt x="53340" y="438150"/>
                  </a:cubicBezTo>
                  <a:cubicBezTo>
                    <a:pt x="31750" y="403860"/>
                    <a:pt x="22860" y="360680"/>
                    <a:pt x="15240" y="307340"/>
                  </a:cubicBezTo>
                  <a:cubicBezTo>
                    <a:pt x="5080" y="232410"/>
                    <a:pt x="0" y="69850"/>
                    <a:pt x="15240" y="26670"/>
                  </a:cubicBezTo>
                  <a:cubicBezTo>
                    <a:pt x="21590" y="12700"/>
                    <a:pt x="30480" y="2540"/>
                    <a:pt x="38100" y="2540"/>
                  </a:cubicBezTo>
                  <a:cubicBezTo>
                    <a:pt x="46990" y="1270"/>
                    <a:pt x="66040" y="26670"/>
                    <a:pt x="6604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8" id="88"/>
          <p:cNvGrpSpPr/>
          <p:nvPr/>
        </p:nvGrpSpPr>
        <p:grpSpPr>
          <a:xfrm rot="0">
            <a:off x="6742747" y="1961198"/>
            <a:ext cx="327660" cy="310515"/>
            <a:chOff x="0" y="0"/>
            <a:chExt cx="436880" cy="41402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50800" y="48260"/>
              <a:ext cx="345440" cy="316230"/>
            </a:xfrm>
            <a:custGeom>
              <a:avLst/>
              <a:gdLst/>
              <a:ahLst/>
              <a:cxnLst/>
              <a:rect r="r" b="b" t="t" l="l"/>
              <a:pathLst>
                <a:path h="316230" w="345440">
                  <a:moveTo>
                    <a:pt x="0" y="203200"/>
                  </a:moveTo>
                  <a:cubicBezTo>
                    <a:pt x="30480" y="110490"/>
                    <a:pt x="72390" y="36830"/>
                    <a:pt x="91440" y="16510"/>
                  </a:cubicBezTo>
                  <a:cubicBezTo>
                    <a:pt x="100330" y="7620"/>
                    <a:pt x="104140" y="5080"/>
                    <a:pt x="113030" y="2540"/>
                  </a:cubicBezTo>
                  <a:cubicBezTo>
                    <a:pt x="124460" y="0"/>
                    <a:pt x="143510" y="1270"/>
                    <a:pt x="156210" y="6350"/>
                  </a:cubicBezTo>
                  <a:cubicBezTo>
                    <a:pt x="167640" y="11430"/>
                    <a:pt x="175260" y="15240"/>
                    <a:pt x="186690" y="29210"/>
                  </a:cubicBezTo>
                  <a:cubicBezTo>
                    <a:pt x="222250" y="68580"/>
                    <a:pt x="345440" y="259080"/>
                    <a:pt x="335280" y="294640"/>
                  </a:cubicBezTo>
                  <a:cubicBezTo>
                    <a:pt x="331470" y="307340"/>
                    <a:pt x="312420" y="314960"/>
                    <a:pt x="303530" y="313690"/>
                  </a:cubicBezTo>
                  <a:cubicBezTo>
                    <a:pt x="297180" y="312420"/>
                    <a:pt x="288290" y="303530"/>
                    <a:pt x="287020" y="297180"/>
                  </a:cubicBezTo>
                  <a:cubicBezTo>
                    <a:pt x="284480" y="289560"/>
                    <a:pt x="285750" y="278130"/>
                    <a:pt x="290830" y="273050"/>
                  </a:cubicBezTo>
                  <a:cubicBezTo>
                    <a:pt x="297180" y="267970"/>
                    <a:pt x="321310" y="265430"/>
                    <a:pt x="327660" y="270510"/>
                  </a:cubicBezTo>
                  <a:cubicBezTo>
                    <a:pt x="334010" y="275590"/>
                    <a:pt x="337820" y="293370"/>
                    <a:pt x="334010" y="300990"/>
                  </a:cubicBezTo>
                  <a:cubicBezTo>
                    <a:pt x="330200" y="307340"/>
                    <a:pt x="316230" y="316230"/>
                    <a:pt x="306070" y="313690"/>
                  </a:cubicBezTo>
                  <a:cubicBezTo>
                    <a:pt x="290830" y="312420"/>
                    <a:pt x="270510" y="288290"/>
                    <a:pt x="252730" y="262890"/>
                  </a:cubicBezTo>
                  <a:cubicBezTo>
                    <a:pt x="220980" y="220980"/>
                    <a:pt x="179070" y="93980"/>
                    <a:pt x="153670" y="66040"/>
                  </a:cubicBezTo>
                  <a:cubicBezTo>
                    <a:pt x="143510" y="55880"/>
                    <a:pt x="137160" y="49530"/>
                    <a:pt x="127000" y="52070"/>
                  </a:cubicBezTo>
                  <a:cubicBezTo>
                    <a:pt x="104140" y="59690"/>
                    <a:pt x="69850" y="203200"/>
                    <a:pt x="44450" y="223520"/>
                  </a:cubicBezTo>
                  <a:cubicBezTo>
                    <a:pt x="35560" y="232410"/>
                    <a:pt x="24130" y="234950"/>
                    <a:pt x="17780" y="232410"/>
                  </a:cubicBezTo>
                  <a:cubicBezTo>
                    <a:pt x="8890" y="228600"/>
                    <a:pt x="0" y="203200"/>
                    <a:pt x="0" y="2032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0" id="90"/>
          <p:cNvGrpSpPr/>
          <p:nvPr/>
        </p:nvGrpSpPr>
        <p:grpSpPr>
          <a:xfrm rot="0">
            <a:off x="6881812" y="825818"/>
            <a:ext cx="731520" cy="343853"/>
            <a:chOff x="0" y="0"/>
            <a:chExt cx="975360" cy="45847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50800" y="45720"/>
              <a:ext cx="875030" cy="363220"/>
            </a:xfrm>
            <a:custGeom>
              <a:avLst/>
              <a:gdLst/>
              <a:ahLst/>
              <a:cxnLst/>
              <a:rect r="r" b="b" t="t" l="l"/>
              <a:pathLst>
                <a:path h="363220" w="875030">
                  <a:moveTo>
                    <a:pt x="0" y="327660"/>
                  </a:moveTo>
                  <a:cubicBezTo>
                    <a:pt x="72390" y="154940"/>
                    <a:pt x="111760" y="82550"/>
                    <a:pt x="160020" y="49530"/>
                  </a:cubicBezTo>
                  <a:cubicBezTo>
                    <a:pt x="203200" y="20320"/>
                    <a:pt x="256540" y="15240"/>
                    <a:pt x="311150" y="7620"/>
                  </a:cubicBezTo>
                  <a:cubicBezTo>
                    <a:pt x="370840" y="0"/>
                    <a:pt x="453390" y="1270"/>
                    <a:pt x="504190" y="5080"/>
                  </a:cubicBezTo>
                  <a:cubicBezTo>
                    <a:pt x="537210" y="8890"/>
                    <a:pt x="558800" y="12700"/>
                    <a:pt x="584200" y="21590"/>
                  </a:cubicBezTo>
                  <a:cubicBezTo>
                    <a:pt x="612140" y="31750"/>
                    <a:pt x="636270" y="44450"/>
                    <a:pt x="662940" y="62230"/>
                  </a:cubicBezTo>
                  <a:cubicBezTo>
                    <a:pt x="695960" y="83820"/>
                    <a:pt x="737870" y="120650"/>
                    <a:pt x="764540" y="146050"/>
                  </a:cubicBezTo>
                  <a:cubicBezTo>
                    <a:pt x="783590" y="165100"/>
                    <a:pt x="795020" y="176530"/>
                    <a:pt x="810260" y="199390"/>
                  </a:cubicBezTo>
                  <a:cubicBezTo>
                    <a:pt x="830580" y="232410"/>
                    <a:pt x="869950" y="299720"/>
                    <a:pt x="872490" y="327660"/>
                  </a:cubicBezTo>
                  <a:cubicBezTo>
                    <a:pt x="873760" y="340360"/>
                    <a:pt x="872490" y="353060"/>
                    <a:pt x="864870" y="356870"/>
                  </a:cubicBezTo>
                  <a:cubicBezTo>
                    <a:pt x="858520" y="361950"/>
                    <a:pt x="834390" y="358140"/>
                    <a:pt x="829310" y="351790"/>
                  </a:cubicBezTo>
                  <a:cubicBezTo>
                    <a:pt x="824230" y="346710"/>
                    <a:pt x="822960" y="335280"/>
                    <a:pt x="825500" y="327660"/>
                  </a:cubicBezTo>
                  <a:cubicBezTo>
                    <a:pt x="828040" y="321310"/>
                    <a:pt x="836930" y="313690"/>
                    <a:pt x="843280" y="312420"/>
                  </a:cubicBezTo>
                  <a:cubicBezTo>
                    <a:pt x="850900" y="311150"/>
                    <a:pt x="862330" y="313690"/>
                    <a:pt x="866140" y="318770"/>
                  </a:cubicBezTo>
                  <a:cubicBezTo>
                    <a:pt x="872490" y="323850"/>
                    <a:pt x="875030" y="341630"/>
                    <a:pt x="872490" y="347980"/>
                  </a:cubicBezTo>
                  <a:cubicBezTo>
                    <a:pt x="869950" y="355600"/>
                    <a:pt x="859790" y="361950"/>
                    <a:pt x="852170" y="361950"/>
                  </a:cubicBezTo>
                  <a:cubicBezTo>
                    <a:pt x="845820" y="363220"/>
                    <a:pt x="838200" y="360680"/>
                    <a:pt x="830580" y="354330"/>
                  </a:cubicBezTo>
                  <a:cubicBezTo>
                    <a:pt x="812800" y="337820"/>
                    <a:pt x="800100" y="271780"/>
                    <a:pt x="772160" y="233680"/>
                  </a:cubicBezTo>
                  <a:cubicBezTo>
                    <a:pt x="739140" y="189230"/>
                    <a:pt x="679450" y="135890"/>
                    <a:pt x="641350" y="107950"/>
                  </a:cubicBezTo>
                  <a:cubicBezTo>
                    <a:pt x="614680" y="90170"/>
                    <a:pt x="594360" y="80010"/>
                    <a:pt x="570230" y="71120"/>
                  </a:cubicBezTo>
                  <a:cubicBezTo>
                    <a:pt x="547370" y="62230"/>
                    <a:pt x="532130" y="59690"/>
                    <a:pt x="504190" y="55880"/>
                  </a:cubicBezTo>
                  <a:cubicBezTo>
                    <a:pt x="454660" y="52070"/>
                    <a:pt x="360680" y="50800"/>
                    <a:pt x="302260" y="59690"/>
                  </a:cubicBezTo>
                  <a:cubicBezTo>
                    <a:pt x="255270" y="67310"/>
                    <a:pt x="212090" y="73660"/>
                    <a:pt x="179070" y="97790"/>
                  </a:cubicBezTo>
                  <a:cubicBezTo>
                    <a:pt x="144780" y="121920"/>
                    <a:pt x="121920" y="168910"/>
                    <a:pt x="100330" y="209550"/>
                  </a:cubicBezTo>
                  <a:cubicBezTo>
                    <a:pt x="76200" y="252730"/>
                    <a:pt x="66040" y="332740"/>
                    <a:pt x="44450" y="351790"/>
                  </a:cubicBezTo>
                  <a:cubicBezTo>
                    <a:pt x="34290" y="360680"/>
                    <a:pt x="19050" y="363220"/>
                    <a:pt x="11430" y="359410"/>
                  </a:cubicBezTo>
                  <a:cubicBezTo>
                    <a:pt x="3810" y="355600"/>
                    <a:pt x="0" y="327660"/>
                    <a:pt x="0" y="3276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2" id="92"/>
          <p:cNvGrpSpPr/>
          <p:nvPr/>
        </p:nvGrpSpPr>
        <p:grpSpPr>
          <a:xfrm rot="0">
            <a:off x="7369493" y="1018223"/>
            <a:ext cx="328612" cy="265747"/>
            <a:chOff x="0" y="0"/>
            <a:chExt cx="438150" cy="354330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48260" y="49530"/>
              <a:ext cx="342900" cy="255270"/>
            </a:xfrm>
            <a:custGeom>
              <a:avLst/>
              <a:gdLst/>
              <a:ahLst/>
              <a:cxnLst/>
              <a:rect r="r" b="b" t="t" l="l"/>
              <a:pathLst>
                <a:path h="255270" w="342900">
                  <a:moveTo>
                    <a:pt x="52070" y="57150"/>
                  </a:moveTo>
                  <a:cubicBezTo>
                    <a:pt x="120650" y="167640"/>
                    <a:pt x="135890" y="184150"/>
                    <a:pt x="149860" y="193040"/>
                  </a:cubicBezTo>
                  <a:cubicBezTo>
                    <a:pt x="160020" y="199390"/>
                    <a:pt x="167640" y="205740"/>
                    <a:pt x="177800" y="203200"/>
                  </a:cubicBezTo>
                  <a:cubicBezTo>
                    <a:pt x="196850" y="198120"/>
                    <a:pt x="226060" y="163830"/>
                    <a:pt x="243840" y="137160"/>
                  </a:cubicBezTo>
                  <a:cubicBezTo>
                    <a:pt x="266700" y="102870"/>
                    <a:pt x="274320" y="26670"/>
                    <a:pt x="294640" y="8890"/>
                  </a:cubicBezTo>
                  <a:cubicBezTo>
                    <a:pt x="303530" y="1270"/>
                    <a:pt x="317500" y="0"/>
                    <a:pt x="325120" y="2540"/>
                  </a:cubicBezTo>
                  <a:cubicBezTo>
                    <a:pt x="331470" y="5080"/>
                    <a:pt x="337820" y="15240"/>
                    <a:pt x="339090" y="21590"/>
                  </a:cubicBezTo>
                  <a:cubicBezTo>
                    <a:pt x="340360" y="27940"/>
                    <a:pt x="336550" y="39370"/>
                    <a:pt x="331470" y="44450"/>
                  </a:cubicBezTo>
                  <a:cubicBezTo>
                    <a:pt x="326390" y="49530"/>
                    <a:pt x="314960" y="52070"/>
                    <a:pt x="308610" y="50800"/>
                  </a:cubicBezTo>
                  <a:cubicBezTo>
                    <a:pt x="302260" y="49530"/>
                    <a:pt x="293370" y="41910"/>
                    <a:pt x="290830" y="35560"/>
                  </a:cubicBezTo>
                  <a:cubicBezTo>
                    <a:pt x="288290" y="29210"/>
                    <a:pt x="288290" y="16510"/>
                    <a:pt x="293370" y="11430"/>
                  </a:cubicBezTo>
                  <a:cubicBezTo>
                    <a:pt x="298450" y="5080"/>
                    <a:pt x="313690" y="0"/>
                    <a:pt x="322580" y="1270"/>
                  </a:cubicBezTo>
                  <a:cubicBezTo>
                    <a:pt x="328930" y="3810"/>
                    <a:pt x="335280" y="10160"/>
                    <a:pt x="339090" y="19050"/>
                  </a:cubicBezTo>
                  <a:cubicBezTo>
                    <a:pt x="342900" y="34290"/>
                    <a:pt x="332740" y="69850"/>
                    <a:pt x="325120" y="93980"/>
                  </a:cubicBezTo>
                  <a:cubicBezTo>
                    <a:pt x="316230" y="118110"/>
                    <a:pt x="300990" y="142240"/>
                    <a:pt x="288290" y="162560"/>
                  </a:cubicBezTo>
                  <a:cubicBezTo>
                    <a:pt x="275590" y="181610"/>
                    <a:pt x="267970" y="200660"/>
                    <a:pt x="251460" y="214630"/>
                  </a:cubicBezTo>
                  <a:cubicBezTo>
                    <a:pt x="233680" y="231140"/>
                    <a:pt x="205740" y="251460"/>
                    <a:pt x="182880" y="254000"/>
                  </a:cubicBezTo>
                  <a:cubicBezTo>
                    <a:pt x="160020" y="255270"/>
                    <a:pt x="137160" y="243840"/>
                    <a:pt x="115570" y="229870"/>
                  </a:cubicBezTo>
                  <a:cubicBezTo>
                    <a:pt x="88900" y="212090"/>
                    <a:pt x="58420" y="175260"/>
                    <a:pt x="39370" y="146050"/>
                  </a:cubicBezTo>
                  <a:cubicBezTo>
                    <a:pt x="21590" y="119380"/>
                    <a:pt x="0" y="82550"/>
                    <a:pt x="2540" y="63500"/>
                  </a:cubicBezTo>
                  <a:cubicBezTo>
                    <a:pt x="5080" y="53340"/>
                    <a:pt x="13970" y="43180"/>
                    <a:pt x="21590" y="41910"/>
                  </a:cubicBezTo>
                  <a:cubicBezTo>
                    <a:pt x="30480" y="40640"/>
                    <a:pt x="52070" y="57150"/>
                    <a:pt x="52070" y="571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4" id="94"/>
          <p:cNvGrpSpPr/>
          <p:nvPr/>
        </p:nvGrpSpPr>
        <p:grpSpPr>
          <a:xfrm rot="0">
            <a:off x="7599997" y="1973580"/>
            <a:ext cx="748665" cy="421005"/>
            <a:chOff x="0" y="0"/>
            <a:chExt cx="998220" cy="56134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49530" y="50800"/>
              <a:ext cx="899160" cy="468630"/>
            </a:xfrm>
            <a:custGeom>
              <a:avLst/>
              <a:gdLst/>
              <a:ahLst/>
              <a:cxnLst/>
              <a:rect r="r" b="b" t="t" l="l"/>
              <a:pathLst>
                <a:path h="468630" w="899160">
                  <a:moveTo>
                    <a:pt x="45720" y="81280"/>
                  </a:moveTo>
                  <a:cubicBezTo>
                    <a:pt x="93980" y="168910"/>
                    <a:pt x="95250" y="223520"/>
                    <a:pt x="114300" y="261620"/>
                  </a:cubicBezTo>
                  <a:cubicBezTo>
                    <a:pt x="134620" y="303530"/>
                    <a:pt x="166370" y="354330"/>
                    <a:pt x="199390" y="377190"/>
                  </a:cubicBezTo>
                  <a:cubicBezTo>
                    <a:pt x="226060" y="396240"/>
                    <a:pt x="252730" y="398780"/>
                    <a:pt x="290830" y="403860"/>
                  </a:cubicBezTo>
                  <a:cubicBezTo>
                    <a:pt x="351790" y="414020"/>
                    <a:pt x="466090" y="424180"/>
                    <a:pt x="533400" y="407670"/>
                  </a:cubicBezTo>
                  <a:cubicBezTo>
                    <a:pt x="585470" y="394970"/>
                    <a:pt x="635000" y="359410"/>
                    <a:pt x="664210" y="337820"/>
                  </a:cubicBezTo>
                  <a:cubicBezTo>
                    <a:pt x="683260" y="325120"/>
                    <a:pt x="689610" y="317500"/>
                    <a:pt x="703580" y="300990"/>
                  </a:cubicBezTo>
                  <a:cubicBezTo>
                    <a:pt x="727710" y="274320"/>
                    <a:pt x="760730" y="233680"/>
                    <a:pt x="784860" y="190500"/>
                  </a:cubicBezTo>
                  <a:cubicBezTo>
                    <a:pt x="811530" y="139700"/>
                    <a:pt x="830580" y="36830"/>
                    <a:pt x="850900" y="12700"/>
                  </a:cubicBezTo>
                  <a:cubicBezTo>
                    <a:pt x="857250" y="3810"/>
                    <a:pt x="863600" y="0"/>
                    <a:pt x="871220" y="0"/>
                  </a:cubicBezTo>
                  <a:cubicBezTo>
                    <a:pt x="877570" y="0"/>
                    <a:pt x="887730" y="5080"/>
                    <a:pt x="892810" y="10160"/>
                  </a:cubicBezTo>
                  <a:cubicBezTo>
                    <a:pt x="896620" y="15240"/>
                    <a:pt x="899160" y="26670"/>
                    <a:pt x="896620" y="33020"/>
                  </a:cubicBezTo>
                  <a:cubicBezTo>
                    <a:pt x="894080" y="40640"/>
                    <a:pt x="885190" y="48260"/>
                    <a:pt x="878840" y="49530"/>
                  </a:cubicBezTo>
                  <a:cubicBezTo>
                    <a:pt x="872490" y="52070"/>
                    <a:pt x="861060" y="49530"/>
                    <a:pt x="855980" y="44450"/>
                  </a:cubicBezTo>
                  <a:cubicBezTo>
                    <a:pt x="849630" y="39370"/>
                    <a:pt x="845820" y="21590"/>
                    <a:pt x="849630" y="15240"/>
                  </a:cubicBezTo>
                  <a:cubicBezTo>
                    <a:pt x="853440" y="7620"/>
                    <a:pt x="876300" y="0"/>
                    <a:pt x="883920" y="2540"/>
                  </a:cubicBezTo>
                  <a:cubicBezTo>
                    <a:pt x="891540" y="6350"/>
                    <a:pt x="896620" y="17780"/>
                    <a:pt x="896620" y="30480"/>
                  </a:cubicBezTo>
                  <a:cubicBezTo>
                    <a:pt x="897890" y="66040"/>
                    <a:pt x="852170" y="168910"/>
                    <a:pt x="822960" y="223520"/>
                  </a:cubicBezTo>
                  <a:cubicBezTo>
                    <a:pt x="798830" y="267970"/>
                    <a:pt x="772160" y="303530"/>
                    <a:pt x="739140" y="336550"/>
                  </a:cubicBezTo>
                  <a:cubicBezTo>
                    <a:pt x="707390" y="369570"/>
                    <a:pt x="665480" y="400050"/>
                    <a:pt x="626110" y="421640"/>
                  </a:cubicBezTo>
                  <a:cubicBezTo>
                    <a:pt x="590550" y="439420"/>
                    <a:pt x="558800" y="452120"/>
                    <a:pt x="515620" y="458470"/>
                  </a:cubicBezTo>
                  <a:cubicBezTo>
                    <a:pt x="458470" y="468630"/>
                    <a:pt x="370840" y="466090"/>
                    <a:pt x="309880" y="458470"/>
                  </a:cubicBezTo>
                  <a:cubicBezTo>
                    <a:pt x="259080" y="452120"/>
                    <a:pt x="209550" y="444500"/>
                    <a:pt x="173990" y="424180"/>
                  </a:cubicBezTo>
                  <a:cubicBezTo>
                    <a:pt x="146050" y="406400"/>
                    <a:pt x="127000" y="378460"/>
                    <a:pt x="109220" y="354330"/>
                  </a:cubicBezTo>
                  <a:cubicBezTo>
                    <a:pt x="91440" y="330200"/>
                    <a:pt x="78740" y="308610"/>
                    <a:pt x="66040" y="279400"/>
                  </a:cubicBezTo>
                  <a:cubicBezTo>
                    <a:pt x="52070" y="245110"/>
                    <a:pt x="46990" y="190500"/>
                    <a:pt x="34290" y="158750"/>
                  </a:cubicBezTo>
                  <a:cubicBezTo>
                    <a:pt x="24130" y="135890"/>
                    <a:pt x="0" y="116840"/>
                    <a:pt x="1270" y="100330"/>
                  </a:cubicBezTo>
                  <a:cubicBezTo>
                    <a:pt x="1270" y="90170"/>
                    <a:pt x="10160" y="74930"/>
                    <a:pt x="19050" y="72390"/>
                  </a:cubicBezTo>
                  <a:cubicBezTo>
                    <a:pt x="26670" y="69850"/>
                    <a:pt x="45720" y="81280"/>
                    <a:pt x="45720" y="812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6" id="96"/>
          <p:cNvGrpSpPr/>
          <p:nvPr/>
        </p:nvGrpSpPr>
        <p:grpSpPr>
          <a:xfrm rot="0">
            <a:off x="8135303" y="1943100"/>
            <a:ext cx="275272" cy="304800"/>
            <a:chOff x="0" y="0"/>
            <a:chExt cx="367030" cy="40640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49530" y="54610"/>
              <a:ext cx="274320" cy="302260"/>
            </a:xfrm>
            <a:custGeom>
              <a:avLst/>
              <a:gdLst/>
              <a:ahLst/>
              <a:cxnLst/>
              <a:rect r="r" b="b" t="t" l="l"/>
              <a:pathLst>
                <a:path h="302260" w="274320">
                  <a:moveTo>
                    <a:pt x="20320" y="7620"/>
                  </a:moveTo>
                  <a:cubicBezTo>
                    <a:pt x="191770" y="0"/>
                    <a:pt x="199390" y="7620"/>
                    <a:pt x="208280" y="16510"/>
                  </a:cubicBezTo>
                  <a:cubicBezTo>
                    <a:pt x="218440" y="26670"/>
                    <a:pt x="223520" y="36830"/>
                    <a:pt x="229870" y="54610"/>
                  </a:cubicBezTo>
                  <a:cubicBezTo>
                    <a:pt x="245110" y="97790"/>
                    <a:pt x="274320" y="240030"/>
                    <a:pt x="265430" y="275590"/>
                  </a:cubicBezTo>
                  <a:cubicBezTo>
                    <a:pt x="262890" y="289560"/>
                    <a:pt x="255270" y="298450"/>
                    <a:pt x="247650" y="300990"/>
                  </a:cubicBezTo>
                  <a:cubicBezTo>
                    <a:pt x="238760" y="302260"/>
                    <a:pt x="217170" y="290830"/>
                    <a:pt x="215900" y="281940"/>
                  </a:cubicBezTo>
                  <a:cubicBezTo>
                    <a:pt x="213360" y="274320"/>
                    <a:pt x="227330" y="252730"/>
                    <a:pt x="234950" y="251460"/>
                  </a:cubicBezTo>
                  <a:cubicBezTo>
                    <a:pt x="243840" y="250190"/>
                    <a:pt x="262890" y="264160"/>
                    <a:pt x="265430" y="273050"/>
                  </a:cubicBezTo>
                  <a:cubicBezTo>
                    <a:pt x="266700" y="280670"/>
                    <a:pt x="257810" y="297180"/>
                    <a:pt x="250190" y="299720"/>
                  </a:cubicBezTo>
                  <a:cubicBezTo>
                    <a:pt x="241300" y="302260"/>
                    <a:pt x="226060" y="297180"/>
                    <a:pt x="215900" y="285750"/>
                  </a:cubicBezTo>
                  <a:cubicBezTo>
                    <a:pt x="193040" y="255270"/>
                    <a:pt x="201930" y="96520"/>
                    <a:pt x="180340" y="64770"/>
                  </a:cubicBezTo>
                  <a:cubicBezTo>
                    <a:pt x="172720" y="52070"/>
                    <a:pt x="166370" y="50800"/>
                    <a:pt x="152400" y="46990"/>
                  </a:cubicBezTo>
                  <a:cubicBezTo>
                    <a:pt x="125730" y="39370"/>
                    <a:pt x="43180" y="67310"/>
                    <a:pt x="20320" y="55880"/>
                  </a:cubicBezTo>
                  <a:cubicBezTo>
                    <a:pt x="7620" y="50800"/>
                    <a:pt x="0" y="36830"/>
                    <a:pt x="1270" y="29210"/>
                  </a:cubicBezTo>
                  <a:cubicBezTo>
                    <a:pt x="1270" y="20320"/>
                    <a:pt x="20320" y="7620"/>
                    <a:pt x="2032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8" id="98"/>
          <p:cNvGrpSpPr/>
          <p:nvPr/>
        </p:nvGrpSpPr>
        <p:grpSpPr>
          <a:xfrm rot="0">
            <a:off x="8110538" y="1070610"/>
            <a:ext cx="340042" cy="114300"/>
            <a:chOff x="0" y="0"/>
            <a:chExt cx="453390" cy="15240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49530" y="34290"/>
              <a:ext cx="353060" cy="87630"/>
            </a:xfrm>
            <a:custGeom>
              <a:avLst/>
              <a:gdLst/>
              <a:ahLst/>
              <a:cxnLst/>
              <a:rect r="r" b="b" t="t" l="l"/>
              <a:pathLst>
                <a:path h="87630" w="353060">
                  <a:moveTo>
                    <a:pt x="151130" y="16510"/>
                  </a:moveTo>
                  <a:cubicBezTo>
                    <a:pt x="226060" y="29210"/>
                    <a:pt x="228600" y="38100"/>
                    <a:pt x="227330" y="45720"/>
                  </a:cubicBezTo>
                  <a:cubicBezTo>
                    <a:pt x="227330" y="52070"/>
                    <a:pt x="223520" y="59690"/>
                    <a:pt x="214630" y="64770"/>
                  </a:cubicBezTo>
                  <a:cubicBezTo>
                    <a:pt x="190500" y="77470"/>
                    <a:pt x="77470" y="81280"/>
                    <a:pt x="50800" y="67310"/>
                  </a:cubicBezTo>
                  <a:cubicBezTo>
                    <a:pt x="38100" y="60960"/>
                    <a:pt x="30480" y="48260"/>
                    <a:pt x="30480" y="39370"/>
                  </a:cubicBezTo>
                  <a:cubicBezTo>
                    <a:pt x="31750" y="30480"/>
                    <a:pt x="41910" y="22860"/>
                    <a:pt x="55880" y="16510"/>
                  </a:cubicBezTo>
                  <a:cubicBezTo>
                    <a:pt x="97790" y="1270"/>
                    <a:pt x="295910" y="1270"/>
                    <a:pt x="332740" y="17780"/>
                  </a:cubicBezTo>
                  <a:cubicBezTo>
                    <a:pt x="345440" y="22860"/>
                    <a:pt x="350520" y="31750"/>
                    <a:pt x="351790" y="39370"/>
                  </a:cubicBezTo>
                  <a:cubicBezTo>
                    <a:pt x="353060" y="46990"/>
                    <a:pt x="349250" y="58420"/>
                    <a:pt x="339090" y="64770"/>
                  </a:cubicBezTo>
                  <a:cubicBezTo>
                    <a:pt x="311150" y="81280"/>
                    <a:pt x="162560" y="83820"/>
                    <a:pt x="132080" y="67310"/>
                  </a:cubicBezTo>
                  <a:cubicBezTo>
                    <a:pt x="119380" y="60960"/>
                    <a:pt x="111760" y="48260"/>
                    <a:pt x="113030" y="39370"/>
                  </a:cubicBezTo>
                  <a:cubicBezTo>
                    <a:pt x="114300" y="30480"/>
                    <a:pt x="124460" y="21590"/>
                    <a:pt x="138430" y="16510"/>
                  </a:cubicBezTo>
                  <a:cubicBezTo>
                    <a:pt x="162560" y="7620"/>
                    <a:pt x="238760" y="7620"/>
                    <a:pt x="261620" y="17780"/>
                  </a:cubicBezTo>
                  <a:cubicBezTo>
                    <a:pt x="271780" y="22860"/>
                    <a:pt x="279400" y="31750"/>
                    <a:pt x="280670" y="39370"/>
                  </a:cubicBezTo>
                  <a:cubicBezTo>
                    <a:pt x="281940" y="46990"/>
                    <a:pt x="278130" y="58420"/>
                    <a:pt x="266700" y="64770"/>
                  </a:cubicBezTo>
                  <a:cubicBezTo>
                    <a:pt x="236220" y="83820"/>
                    <a:pt x="63500" y="82550"/>
                    <a:pt x="25400" y="67310"/>
                  </a:cubicBezTo>
                  <a:cubicBezTo>
                    <a:pt x="11430" y="62230"/>
                    <a:pt x="1270" y="53340"/>
                    <a:pt x="1270" y="45720"/>
                  </a:cubicBezTo>
                  <a:cubicBezTo>
                    <a:pt x="0" y="36830"/>
                    <a:pt x="7620" y="24130"/>
                    <a:pt x="20320" y="17780"/>
                  </a:cubicBezTo>
                  <a:cubicBezTo>
                    <a:pt x="50800" y="2540"/>
                    <a:pt x="191770" y="0"/>
                    <a:pt x="219710" y="19050"/>
                  </a:cubicBezTo>
                  <a:cubicBezTo>
                    <a:pt x="232410" y="26670"/>
                    <a:pt x="237490" y="43180"/>
                    <a:pt x="234950" y="52070"/>
                  </a:cubicBezTo>
                  <a:cubicBezTo>
                    <a:pt x="233680" y="59690"/>
                    <a:pt x="217170" y="68580"/>
                    <a:pt x="209550" y="67310"/>
                  </a:cubicBezTo>
                  <a:cubicBezTo>
                    <a:pt x="201930" y="67310"/>
                    <a:pt x="191770" y="60960"/>
                    <a:pt x="189230" y="54610"/>
                  </a:cubicBezTo>
                  <a:cubicBezTo>
                    <a:pt x="186690" y="46990"/>
                    <a:pt x="187960" y="29210"/>
                    <a:pt x="194310" y="24130"/>
                  </a:cubicBezTo>
                  <a:cubicBezTo>
                    <a:pt x="200660" y="19050"/>
                    <a:pt x="217170" y="17780"/>
                    <a:pt x="224790" y="20320"/>
                  </a:cubicBezTo>
                  <a:cubicBezTo>
                    <a:pt x="231140" y="24130"/>
                    <a:pt x="237490" y="34290"/>
                    <a:pt x="237490" y="40640"/>
                  </a:cubicBezTo>
                  <a:cubicBezTo>
                    <a:pt x="236220" y="49530"/>
                    <a:pt x="226060" y="62230"/>
                    <a:pt x="212090" y="67310"/>
                  </a:cubicBezTo>
                  <a:cubicBezTo>
                    <a:pt x="179070" y="81280"/>
                    <a:pt x="58420" y="80010"/>
                    <a:pt x="25400" y="67310"/>
                  </a:cubicBezTo>
                  <a:cubicBezTo>
                    <a:pt x="12700" y="62230"/>
                    <a:pt x="1270" y="53340"/>
                    <a:pt x="1270" y="45720"/>
                  </a:cubicBezTo>
                  <a:cubicBezTo>
                    <a:pt x="0" y="36830"/>
                    <a:pt x="10160" y="24130"/>
                    <a:pt x="25400" y="16510"/>
                  </a:cubicBezTo>
                  <a:cubicBezTo>
                    <a:pt x="63500" y="0"/>
                    <a:pt x="236220" y="1270"/>
                    <a:pt x="266700" y="20320"/>
                  </a:cubicBezTo>
                  <a:cubicBezTo>
                    <a:pt x="278130" y="26670"/>
                    <a:pt x="281940" y="38100"/>
                    <a:pt x="280670" y="45720"/>
                  </a:cubicBezTo>
                  <a:cubicBezTo>
                    <a:pt x="279400" y="53340"/>
                    <a:pt x="271780" y="62230"/>
                    <a:pt x="261620" y="67310"/>
                  </a:cubicBezTo>
                  <a:cubicBezTo>
                    <a:pt x="238760" y="77470"/>
                    <a:pt x="162560" y="77470"/>
                    <a:pt x="138430" y="67310"/>
                  </a:cubicBezTo>
                  <a:cubicBezTo>
                    <a:pt x="124460" y="63500"/>
                    <a:pt x="114300" y="53340"/>
                    <a:pt x="113030" y="45720"/>
                  </a:cubicBezTo>
                  <a:cubicBezTo>
                    <a:pt x="111760" y="36830"/>
                    <a:pt x="119380" y="24130"/>
                    <a:pt x="132080" y="17780"/>
                  </a:cubicBezTo>
                  <a:cubicBezTo>
                    <a:pt x="162560" y="1270"/>
                    <a:pt x="302260" y="3810"/>
                    <a:pt x="332740" y="17780"/>
                  </a:cubicBezTo>
                  <a:cubicBezTo>
                    <a:pt x="344170" y="22860"/>
                    <a:pt x="350520" y="31750"/>
                    <a:pt x="351790" y="39370"/>
                  </a:cubicBezTo>
                  <a:cubicBezTo>
                    <a:pt x="353060" y="46990"/>
                    <a:pt x="349250" y="58420"/>
                    <a:pt x="339090" y="64770"/>
                  </a:cubicBezTo>
                  <a:cubicBezTo>
                    <a:pt x="304800" y="85090"/>
                    <a:pt x="88900" y="87630"/>
                    <a:pt x="50800" y="67310"/>
                  </a:cubicBezTo>
                  <a:cubicBezTo>
                    <a:pt x="36830" y="60960"/>
                    <a:pt x="30480" y="48260"/>
                    <a:pt x="30480" y="39370"/>
                  </a:cubicBezTo>
                  <a:cubicBezTo>
                    <a:pt x="31750" y="30480"/>
                    <a:pt x="43180" y="21590"/>
                    <a:pt x="55880" y="16510"/>
                  </a:cubicBezTo>
                  <a:cubicBezTo>
                    <a:pt x="85090" y="6350"/>
                    <a:pt x="182880" y="6350"/>
                    <a:pt x="208280" y="17780"/>
                  </a:cubicBezTo>
                  <a:cubicBezTo>
                    <a:pt x="219710" y="22860"/>
                    <a:pt x="227330" y="31750"/>
                    <a:pt x="227330" y="39370"/>
                  </a:cubicBezTo>
                  <a:cubicBezTo>
                    <a:pt x="228600" y="46990"/>
                    <a:pt x="223520" y="59690"/>
                    <a:pt x="214630" y="64770"/>
                  </a:cubicBezTo>
                  <a:cubicBezTo>
                    <a:pt x="199390" y="73660"/>
                    <a:pt x="146050" y="71120"/>
                    <a:pt x="133350" y="60960"/>
                  </a:cubicBezTo>
                  <a:cubicBezTo>
                    <a:pt x="127000" y="55880"/>
                    <a:pt x="124460" y="40640"/>
                    <a:pt x="127000" y="33020"/>
                  </a:cubicBezTo>
                  <a:cubicBezTo>
                    <a:pt x="129540" y="26670"/>
                    <a:pt x="151130" y="16510"/>
                    <a:pt x="151130" y="165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0" id="100"/>
          <p:cNvGrpSpPr/>
          <p:nvPr/>
        </p:nvGrpSpPr>
        <p:grpSpPr>
          <a:xfrm rot="0">
            <a:off x="1426845" y="90488"/>
            <a:ext cx="183833" cy="362903"/>
            <a:chOff x="0" y="0"/>
            <a:chExt cx="245110" cy="48387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38100" y="49530"/>
              <a:ext cx="157480" cy="388620"/>
            </a:xfrm>
            <a:custGeom>
              <a:avLst/>
              <a:gdLst/>
              <a:ahLst/>
              <a:cxnLst/>
              <a:rect r="r" b="b" t="t" l="l"/>
              <a:pathLst>
                <a:path h="388620" w="157480">
                  <a:moveTo>
                    <a:pt x="73660" y="59690"/>
                  </a:moveTo>
                  <a:cubicBezTo>
                    <a:pt x="59690" y="347980"/>
                    <a:pt x="49530" y="332740"/>
                    <a:pt x="48260" y="321310"/>
                  </a:cubicBezTo>
                  <a:cubicBezTo>
                    <a:pt x="46990" y="300990"/>
                    <a:pt x="71120" y="264160"/>
                    <a:pt x="78740" y="226060"/>
                  </a:cubicBezTo>
                  <a:cubicBezTo>
                    <a:pt x="91440" y="171450"/>
                    <a:pt x="90170" y="55880"/>
                    <a:pt x="105410" y="27940"/>
                  </a:cubicBezTo>
                  <a:cubicBezTo>
                    <a:pt x="110490" y="19050"/>
                    <a:pt x="116840" y="13970"/>
                    <a:pt x="123190" y="12700"/>
                  </a:cubicBezTo>
                  <a:cubicBezTo>
                    <a:pt x="129540" y="10160"/>
                    <a:pt x="140970" y="12700"/>
                    <a:pt x="146050" y="17780"/>
                  </a:cubicBezTo>
                  <a:cubicBezTo>
                    <a:pt x="153670" y="26670"/>
                    <a:pt x="154940" y="45720"/>
                    <a:pt x="154940" y="67310"/>
                  </a:cubicBezTo>
                  <a:cubicBezTo>
                    <a:pt x="154940" y="104140"/>
                    <a:pt x="143510" y="200660"/>
                    <a:pt x="123190" y="223520"/>
                  </a:cubicBezTo>
                  <a:cubicBezTo>
                    <a:pt x="113030" y="234950"/>
                    <a:pt x="97790" y="240030"/>
                    <a:pt x="87630" y="236220"/>
                  </a:cubicBezTo>
                  <a:cubicBezTo>
                    <a:pt x="74930" y="232410"/>
                    <a:pt x="63500" y="209550"/>
                    <a:pt x="57150" y="187960"/>
                  </a:cubicBezTo>
                  <a:cubicBezTo>
                    <a:pt x="45720" y="149860"/>
                    <a:pt x="40640" y="46990"/>
                    <a:pt x="54610" y="20320"/>
                  </a:cubicBezTo>
                  <a:cubicBezTo>
                    <a:pt x="59690" y="7620"/>
                    <a:pt x="73660" y="0"/>
                    <a:pt x="81280" y="1270"/>
                  </a:cubicBezTo>
                  <a:cubicBezTo>
                    <a:pt x="90170" y="2540"/>
                    <a:pt x="99060" y="11430"/>
                    <a:pt x="104140" y="26670"/>
                  </a:cubicBezTo>
                  <a:cubicBezTo>
                    <a:pt x="118110" y="66040"/>
                    <a:pt x="119380" y="256540"/>
                    <a:pt x="97790" y="283210"/>
                  </a:cubicBezTo>
                  <a:cubicBezTo>
                    <a:pt x="90170" y="292100"/>
                    <a:pt x="77470" y="292100"/>
                    <a:pt x="69850" y="289560"/>
                  </a:cubicBezTo>
                  <a:cubicBezTo>
                    <a:pt x="63500" y="287020"/>
                    <a:pt x="58420" y="281940"/>
                    <a:pt x="54610" y="271780"/>
                  </a:cubicBezTo>
                  <a:cubicBezTo>
                    <a:pt x="43180" y="242570"/>
                    <a:pt x="38100" y="101600"/>
                    <a:pt x="54610" y="71120"/>
                  </a:cubicBezTo>
                  <a:cubicBezTo>
                    <a:pt x="60960" y="58420"/>
                    <a:pt x="73660" y="50800"/>
                    <a:pt x="81280" y="52070"/>
                  </a:cubicBezTo>
                  <a:cubicBezTo>
                    <a:pt x="90170" y="53340"/>
                    <a:pt x="99060" y="63500"/>
                    <a:pt x="104140" y="77470"/>
                  </a:cubicBezTo>
                  <a:cubicBezTo>
                    <a:pt x="118110" y="114300"/>
                    <a:pt x="121920" y="271780"/>
                    <a:pt x="102870" y="302260"/>
                  </a:cubicBezTo>
                  <a:cubicBezTo>
                    <a:pt x="95250" y="314960"/>
                    <a:pt x="77470" y="320040"/>
                    <a:pt x="69850" y="317500"/>
                  </a:cubicBezTo>
                  <a:cubicBezTo>
                    <a:pt x="62230" y="314960"/>
                    <a:pt x="52070" y="298450"/>
                    <a:pt x="53340" y="290830"/>
                  </a:cubicBezTo>
                  <a:cubicBezTo>
                    <a:pt x="54610" y="281940"/>
                    <a:pt x="74930" y="267970"/>
                    <a:pt x="82550" y="269240"/>
                  </a:cubicBezTo>
                  <a:cubicBezTo>
                    <a:pt x="91440" y="270510"/>
                    <a:pt x="104140" y="290830"/>
                    <a:pt x="104140" y="299720"/>
                  </a:cubicBezTo>
                  <a:cubicBezTo>
                    <a:pt x="102870" y="306070"/>
                    <a:pt x="95250" y="314960"/>
                    <a:pt x="87630" y="317500"/>
                  </a:cubicBezTo>
                  <a:cubicBezTo>
                    <a:pt x="81280" y="320040"/>
                    <a:pt x="69850" y="318770"/>
                    <a:pt x="64770" y="314960"/>
                  </a:cubicBezTo>
                  <a:cubicBezTo>
                    <a:pt x="58420" y="311150"/>
                    <a:pt x="55880" y="304800"/>
                    <a:pt x="53340" y="293370"/>
                  </a:cubicBezTo>
                  <a:cubicBezTo>
                    <a:pt x="44450" y="259080"/>
                    <a:pt x="36830" y="104140"/>
                    <a:pt x="54610" y="71120"/>
                  </a:cubicBezTo>
                  <a:cubicBezTo>
                    <a:pt x="60960" y="58420"/>
                    <a:pt x="73660" y="50800"/>
                    <a:pt x="81280" y="52070"/>
                  </a:cubicBezTo>
                  <a:cubicBezTo>
                    <a:pt x="90170" y="53340"/>
                    <a:pt x="99060" y="63500"/>
                    <a:pt x="104140" y="77470"/>
                  </a:cubicBezTo>
                  <a:cubicBezTo>
                    <a:pt x="116840" y="110490"/>
                    <a:pt x="114300" y="242570"/>
                    <a:pt x="102870" y="271780"/>
                  </a:cubicBezTo>
                  <a:cubicBezTo>
                    <a:pt x="99060" y="281940"/>
                    <a:pt x="93980" y="287020"/>
                    <a:pt x="87630" y="289560"/>
                  </a:cubicBezTo>
                  <a:cubicBezTo>
                    <a:pt x="80010" y="292100"/>
                    <a:pt x="67310" y="292100"/>
                    <a:pt x="59690" y="283210"/>
                  </a:cubicBezTo>
                  <a:cubicBezTo>
                    <a:pt x="38100" y="255270"/>
                    <a:pt x="36830" y="46990"/>
                    <a:pt x="55880" y="13970"/>
                  </a:cubicBezTo>
                  <a:cubicBezTo>
                    <a:pt x="62230" y="3810"/>
                    <a:pt x="73660" y="0"/>
                    <a:pt x="81280" y="1270"/>
                  </a:cubicBezTo>
                  <a:cubicBezTo>
                    <a:pt x="90170" y="2540"/>
                    <a:pt x="97790" y="8890"/>
                    <a:pt x="102870" y="20320"/>
                  </a:cubicBezTo>
                  <a:cubicBezTo>
                    <a:pt x="114300" y="44450"/>
                    <a:pt x="99060" y="125730"/>
                    <a:pt x="105410" y="161290"/>
                  </a:cubicBezTo>
                  <a:cubicBezTo>
                    <a:pt x="109220" y="184150"/>
                    <a:pt x="129540" y="204470"/>
                    <a:pt x="124460" y="217170"/>
                  </a:cubicBezTo>
                  <a:cubicBezTo>
                    <a:pt x="121920" y="228600"/>
                    <a:pt x="101600" y="240030"/>
                    <a:pt x="93980" y="238760"/>
                  </a:cubicBezTo>
                  <a:cubicBezTo>
                    <a:pt x="85090" y="237490"/>
                    <a:pt x="77470" y="224790"/>
                    <a:pt x="74930" y="210820"/>
                  </a:cubicBezTo>
                  <a:cubicBezTo>
                    <a:pt x="67310" y="177800"/>
                    <a:pt x="83820" y="54610"/>
                    <a:pt x="105410" y="27940"/>
                  </a:cubicBezTo>
                  <a:cubicBezTo>
                    <a:pt x="115570" y="16510"/>
                    <a:pt x="133350" y="11430"/>
                    <a:pt x="140970" y="13970"/>
                  </a:cubicBezTo>
                  <a:cubicBezTo>
                    <a:pt x="148590" y="17780"/>
                    <a:pt x="152400" y="33020"/>
                    <a:pt x="153670" y="52070"/>
                  </a:cubicBezTo>
                  <a:cubicBezTo>
                    <a:pt x="157480" y="96520"/>
                    <a:pt x="134620" y="232410"/>
                    <a:pt x="115570" y="292100"/>
                  </a:cubicBezTo>
                  <a:cubicBezTo>
                    <a:pt x="102870" y="330200"/>
                    <a:pt x="88900" y="370840"/>
                    <a:pt x="71120" y="382270"/>
                  </a:cubicBezTo>
                  <a:cubicBezTo>
                    <a:pt x="59690" y="388620"/>
                    <a:pt x="43180" y="387350"/>
                    <a:pt x="33020" y="382270"/>
                  </a:cubicBezTo>
                  <a:cubicBezTo>
                    <a:pt x="22860" y="377190"/>
                    <a:pt x="17780" y="365760"/>
                    <a:pt x="12700" y="347980"/>
                  </a:cubicBezTo>
                  <a:cubicBezTo>
                    <a:pt x="0" y="298450"/>
                    <a:pt x="2540" y="92710"/>
                    <a:pt x="22860" y="53340"/>
                  </a:cubicBezTo>
                  <a:cubicBezTo>
                    <a:pt x="30480" y="40640"/>
                    <a:pt x="43180" y="33020"/>
                    <a:pt x="50800" y="34290"/>
                  </a:cubicBezTo>
                  <a:cubicBezTo>
                    <a:pt x="59690" y="35560"/>
                    <a:pt x="73660" y="59690"/>
                    <a:pt x="73660" y="596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2" id="102"/>
          <p:cNvGrpSpPr/>
          <p:nvPr/>
        </p:nvGrpSpPr>
        <p:grpSpPr>
          <a:xfrm rot="0">
            <a:off x="83820" y="165735"/>
            <a:ext cx="294322" cy="481012"/>
            <a:chOff x="0" y="0"/>
            <a:chExt cx="392430" cy="64135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46990" y="48260"/>
              <a:ext cx="294640" cy="552450"/>
            </a:xfrm>
            <a:custGeom>
              <a:avLst/>
              <a:gdLst/>
              <a:ahLst/>
              <a:cxnLst/>
              <a:rect r="r" b="b" t="t" l="l"/>
              <a:pathLst>
                <a:path h="552450" w="294640">
                  <a:moveTo>
                    <a:pt x="109220" y="44450"/>
                  </a:moveTo>
                  <a:cubicBezTo>
                    <a:pt x="52070" y="115570"/>
                    <a:pt x="49530" y="165100"/>
                    <a:pt x="54610" y="194310"/>
                  </a:cubicBezTo>
                  <a:cubicBezTo>
                    <a:pt x="58420" y="217170"/>
                    <a:pt x="68580" y="234950"/>
                    <a:pt x="81280" y="254000"/>
                  </a:cubicBezTo>
                  <a:cubicBezTo>
                    <a:pt x="95250" y="275590"/>
                    <a:pt x="110490" y="298450"/>
                    <a:pt x="134620" y="320040"/>
                  </a:cubicBezTo>
                  <a:cubicBezTo>
                    <a:pt x="167640" y="347980"/>
                    <a:pt x="242570" y="373380"/>
                    <a:pt x="267970" y="398780"/>
                  </a:cubicBezTo>
                  <a:cubicBezTo>
                    <a:pt x="283210" y="412750"/>
                    <a:pt x="293370" y="426720"/>
                    <a:pt x="294640" y="441960"/>
                  </a:cubicBezTo>
                  <a:cubicBezTo>
                    <a:pt x="294640" y="458470"/>
                    <a:pt x="280670" y="482600"/>
                    <a:pt x="264160" y="497840"/>
                  </a:cubicBezTo>
                  <a:cubicBezTo>
                    <a:pt x="243840" y="516890"/>
                    <a:pt x="208280" y="528320"/>
                    <a:pt x="173990" y="535940"/>
                  </a:cubicBezTo>
                  <a:cubicBezTo>
                    <a:pt x="132080" y="546100"/>
                    <a:pt x="57150" y="552450"/>
                    <a:pt x="29210" y="541020"/>
                  </a:cubicBezTo>
                  <a:cubicBezTo>
                    <a:pt x="15240" y="535940"/>
                    <a:pt x="5080" y="523240"/>
                    <a:pt x="3810" y="514350"/>
                  </a:cubicBezTo>
                  <a:cubicBezTo>
                    <a:pt x="3810" y="506730"/>
                    <a:pt x="16510" y="494030"/>
                    <a:pt x="24130" y="491490"/>
                  </a:cubicBezTo>
                  <a:cubicBezTo>
                    <a:pt x="30480" y="488950"/>
                    <a:pt x="41910" y="492760"/>
                    <a:pt x="46990" y="497840"/>
                  </a:cubicBezTo>
                  <a:cubicBezTo>
                    <a:pt x="52070" y="504190"/>
                    <a:pt x="54610" y="520700"/>
                    <a:pt x="52070" y="528320"/>
                  </a:cubicBezTo>
                  <a:cubicBezTo>
                    <a:pt x="49530" y="534670"/>
                    <a:pt x="39370" y="541020"/>
                    <a:pt x="31750" y="541020"/>
                  </a:cubicBezTo>
                  <a:cubicBezTo>
                    <a:pt x="24130" y="541020"/>
                    <a:pt x="8890" y="533400"/>
                    <a:pt x="6350" y="525780"/>
                  </a:cubicBezTo>
                  <a:cubicBezTo>
                    <a:pt x="3810" y="516890"/>
                    <a:pt x="10160" y="500380"/>
                    <a:pt x="21590" y="491490"/>
                  </a:cubicBezTo>
                  <a:cubicBezTo>
                    <a:pt x="45720" y="476250"/>
                    <a:pt x="135890" y="492760"/>
                    <a:pt x="173990" y="485140"/>
                  </a:cubicBezTo>
                  <a:cubicBezTo>
                    <a:pt x="196850" y="480060"/>
                    <a:pt x="215900" y="473710"/>
                    <a:pt x="226060" y="464820"/>
                  </a:cubicBezTo>
                  <a:cubicBezTo>
                    <a:pt x="233680" y="457200"/>
                    <a:pt x="241300" y="449580"/>
                    <a:pt x="238760" y="439420"/>
                  </a:cubicBezTo>
                  <a:cubicBezTo>
                    <a:pt x="232410" y="417830"/>
                    <a:pt x="135890" y="389890"/>
                    <a:pt x="97790" y="354330"/>
                  </a:cubicBezTo>
                  <a:cubicBezTo>
                    <a:pt x="63500" y="321310"/>
                    <a:pt x="31750" y="265430"/>
                    <a:pt x="17780" y="236220"/>
                  </a:cubicBezTo>
                  <a:cubicBezTo>
                    <a:pt x="8890" y="219710"/>
                    <a:pt x="6350" y="212090"/>
                    <a:pt x="3810" y="195580"/>
                  </a:cubicBezTo>
                  <a:cubicBezTo>
                    <a:pt x="1270" y="167640"/>
                    <a:pt x="0" y="115570"/>
                    <a:pt x="12700" y="82550"/>
                  </a:cubicBezTo>
                  <a:cubicBezTo>
                    <a:pt x="26670" y="50800"/>
                    <a:pt x="63500" y="6350"/>
                    <a:pt x="83820" y="2540"/>
                  </a:cubicBezTo>
                  <a:cubicBezTo>
                    <a:pt x="93980" y="0"/>
                    <a:pt x="110490" y="8890"/>
                    <a:pt x="114300" y="16510"/>
                  </a:cubicBezTo>
                  <a:cubicBezTo>
                    <a:pt x="118110" y="22860"/>
                    <a:pt x="109220" y="44450"/>
                    <a:pt x="109220" y="444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4" id="104"/>
          <p:cNvGrpSpPr/>
          <p:nvPr/>
        </p:nvGrpSpPr>
        <p:grpSpPr>
          <a:xfrm rot="0">
            <a:off x="375285" y="164783"/>
            <a:ext cx="160972" cy="451485"/>
            <a:chOff x="0" y="0"/>
            <a:chExt cx="214630" cy="601980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36830" y="49530"/>
              <a:ext cx="129540" cy="500380"/>
            </a:xfrm>
            <a:custGeom>
              <a:avLst/>
              <a:gdLst/>
              <a:ahLst/>
              <a:cxnLst/>
              <a:rect r="r" b="b" t="t" l="l"/>
              <a:pathLst>
                <a:path h="500380" w="129540">
                  <a:moveTo>
                    <a:pt x="63500" y="26670"/>
                  </a:moveTo>
                  <a:cubicBezTo>
                    <a:pt x="69850" y="215900"/>
                    <a:pt x="90170" y="246380"/>
                    <a:pt x="100330" y="290830"/>
                  </a:cubicBezTo>
                  <a:cubicBezTo>
                    <a:pt x="111760" y="344170"/>
                    <a:pt x="129540" y="443230"/>
                    <a:pt x="125730" y="473710"/>
                  </a:cubicBezTo>
                  <a:cubicBezTo>
                    <a:pt x="123190" y="485140"/>
                    <a:pt x="120650" y="491490"/>
                    <a:pt x="115570" y="495300"/>
                  </a:cubicBezTo>
                  <a:cubicBezTo>
                    <a:pt x="107950" y="500380"/>
                    <a:pt x="90170" y="500380"/>
                    <a:pt x="83820" y="495300"/>
                  </a:cubicBezTo>
                  <a:cubicBezTo>
                    <a:pt x="77470" y="490220"/>
                    <a:pt x="73660" y="473710"/>
                    <a:pt x="76200" y="466090"/>
                  </a:cubicBezTo>
                  <a:cubicBezTo>
                    <a:pt x="78740" y="458470"/>
                    <a:pt x="87630" y="452120"/>
                    <a:pt x="95250" y="450850"/>
                  </a:cubicBezTo>
                  <a:cubicBezTo>
                    <a:pt x="101600" y="449580"/>
                    <a:pt x="113030" y="452120"/>
                    <a:pt x="118110" y="457200"/>
                  </a:cubicBezTo>
                  <a:cubicBezTo>
                    <a:pt x="123190" y="463550"/>
                    <a:pt x="125730" y="480060"/>
                    <a:pt x="121920" y="487680"/>
                  </a:cubicBezTo>
                  <a:cubicBezTo>
                    <a:pt x="119380" y="494030"/>
                    <a:pt x="109220" y="500380"/>
                    <a:pt x="102870" y="500380"/>
                  </a:cubicBezTo>
                  <a:cubicBezTo>
                    <a:pt x="93980" y="500380"/>
                    <a:pt x="83820" y="495300"/>
                    <a:pt x="76200" y="483870"/>
                  </a:cubicBezTo>
                  <a:cubicBezTo>
                    <a:pt x="57150" y="455930"/>
                    <a:pt x="60960" y="344170"/>
                    <a:pt x="48260" y="288290"/>
                  </a:cubicBezTo>
                  <a:cubicBezTo>
                    <a:pt x="38100" y="245110"/>
                    <a:pt x="19050" y="215900"/>
                    <a:pt x="13970" y="175260"/>
                  </a:cubicBezTo>
                  <a:cubicBezTo>
                    <a:pt x="6350" y="128270"/>
                    <a:pt x="0" y="45720"/>
                    <a:pt x="13970" y="20320"/>
                  </a:cubicBezTo>
                  <a:cubicBezTo>
                    <a:pt x="20320" y="8890"/>
                    <a:pt x="33020" y="0"/>
                    <a:pt x="41910" y="1270"/>
                  </a:cubicBezTo>
                  <a:cubicBezTo>
                    <a:pt x="49530" y="2540"/>
                    <a:pt x="63500" y="26670"/>
                    <a:pt x="6350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6" id="106"/>
          <p:cNvGrpSpPr/>
          <p:nvPr/>
        </p:nvGrpSpPr>
        <p:grpSpPr>
          <a:xfrm rot="0">
            <a:off x="267653" y="317182"/>
            <a:ext cx="267653" cy="130492"/>
            <a:chOff x="0" y="0"/>
            <a:chExt cx="356870" cy="17399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50800" y="50800"/>
              <a:ext cx="255270" cy="82550"/>
            </a:xfrm>
            <a:custGeom>
              <a:avLst/>
              <a:gdLst/>
              <a:ahLst/>
              <a:cxnLst/>
              <a:rect r="r" b="b" t="t" l="l"/>
              <a:pathLst>
                <a:path h="82550" w="255270">
                  <a:moveTo>
                    <a:pt x="25400" y="21590"/>
                  </a:moveTo>
                  <a:cubicBezTo>
                    <a:pt x="243840" y="6350"/>
                    <a:pt x="254000" y="17780"/>
                    <a:pt x="255270" y="26670"/>
                  </a:cubicBezTo>
                  <a:cubicBezTo>
                    <a:pt x="255270" y="34290"/>
                    <a:pt x="248920" y="44450"/>
                    <a:pt x="242570" y="46990"/>
                  </a:cubicBezTo>
                  <a:cubicBezTo>
                    <a:pt x="236220" y="50800"/>
                    <a:pt x="218440" y="49530"/>
                    <a:pt x="212090" y="44450"/>
                  </a:cubicBezTo>
                  <a:cubicBezTo>
                    <a:pt x="207010" y="40640"/>
                    <a:pt x="203200" y="29210"/>
                    <a:pt x="204470" y="22860"/>
                  </a:cubicBezTo>
                  <a:cubicBezTo>
                    <a:pt x="205740" y="13970"/>
                    <a:pt x="218440" y="1270"/>
                    <a:pt x="226060" y="1270"/>
                  </a:cubicBezTo>
                  <a:cubicBezTo>
                    <a:pt x="233680" y="0"/>
                    <a:pt x="250190" y="8890"/>
                    <a:pt x="252730" y="16510"/>
                  </a:cubicBezTo>
                  <a:cubicBezTo>
                    <a:pt x="255270" y="24130"/>
                    <a:pt x="250190" y="40640"/>
                    <a:pt x="237490" y="49530"/>
                  </a:cubicBezTo>
                  <a:cubicBezTo>
                    <a:pt x="208280" y="71120"/>
                    <a:pt x="60960" y="82550"/>
                    <a:pt x="25400" y="72390"/>
                  </a:cubicBezTo>
                  <a:cubicBezTo>
                    <a:pt x="11430" y="67310"/>
                    <a:pt x="1270" y="57150"/>
                    <a:pt x="0" y="49530"/>
                  </a:cubicBezTo>
                  <a:cubicBezTo>
                    <a:pt x="0" y="40640"/>
                    <a:pt x="25400" y="21590"/>
                    <a:pt x="25400" y="215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8" id="108"/>
          <p:cNvGrpSpPr/>
          <p:nvPr/>
        </p:nvGrpSpPr>
        <p:grpSpPr>
          <a:xfrm rot="0">
            <a:off x="542925" y="334328"/>
            <a:ext cx="281940" cy="335280"/>
            <a:chOff x="0" y="0"/>
            <a:chExt cx="375920" cy="447040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48260" y="46990"/>
              <a:ext cx="279400" cy="354330"/>
            </a:xfrm>
            <a:custGeom>
              <a:avLst/>
              <a:gdLst/>
              <a:ahLst/>
              <a:cxnLst/>
              <a:rect r="r" b="b" t="t" l="l"/>
              <a:pathLst>
                <a:path h="354330" w="279400">
                  <a:moveTo>
                    <a:pt x="92710" y="35560"/>
                  </a:moveTo>
                  <a:cubicBezTo>
                    <a:pt x="49530" y="204470"/>
                    <a:pt x="66040" y="306070"/>
                    <a:pt x="67310" y="306070"/>
                  </a:cubicBezTo>
                  <a:cubicBezTo>
                    <a:pt x="69850" y="306070"/>
                    <a:pt x="73660" y="148590"/>
                    <a:pt x="63500" y="104140"/>
                  </a:cubicBezTo>
                  <a:cubicBezTo>
                    <a:pt x="58420" y="80010"/>
                    <a:pt x="39370" y="64770"/>
                    <a:pt x="41910" y="50800"/>
                  </a:cubicBezTo>
                  <a:cubicBezTo>
                    <a:pt x="44450" y="40640"/>
                    <a:pt x="59690" y="30480"/>
                    <a:pt x="67310" y="29210"/>
                  </a:cubicBezTo>
                  <a:cubicBezTo>
                    <a:pt x="73660" y="27940"/>
                    <a:pt x="80010" y="30480"/>
                    <a:pt x="83820" y="35560"/>
                  </a:cubicBezTo>
                  <a:cubicBezTo>
                    <a:pt x="90170" y="41910"/>
                    <a:pt x="86360" y="54610"/>
                    <a:pt x="92710" y="71120"/>
                  </a:cubicBezTo>
                  <a:cubicBezTo>
                    <a:pt x="110490" y="111760"/>
                    <a:pt x="180340" y="237490"/>
                    <a:pt x="218440" y="271780"/>
                  </a:cubicBezTo>
                  <a:cubicBezTo>
                    <a:pt x="237490" y="289560"/>
                    <a:pt x="267970" y="285750"/>
                    <a:pt x="273050" y="298450"/>
                  </a:cubicBezTo>
                  <a:cubicBezTo>
                    <a:pt x="278130" y="308610"/>
                    <a:pt x="273050" y="330200"/>
                    <a:pt x="265430" y="335280"/>
                  </a:cubicBezTo>
                  <a:cubicBezTo>
                    <a:pt x="257810" y="339090"/>
                    <a:pt x="234950" y="331470"/>
                    <a:pt x="229870" y="325120"/>
                  </a:cubicBezTo>
                  <a:cubicBezTo>
                    <a:pt x="226060" y="318770"/>
                    <a:pt x="227330" y="307340"/>
                    <a:pt x="229870" y="300990"/>
                  </a:cubicBezTo>
                  <a:cubicBezTo>
                    <a:pt x="233680" y="294640"/>
                    <a:pt x="242570" y="288290"/>
                    <a:pt x="250190" y="288290"/>
                  </a:cubicBezTo>
                  <a:cubicBezTo>
                    <a:pt x="256540" y="287020"/>
                    <a:pt x="266700" y="290830"/>
                    <a:pt x="271780" y="295910"/>
                  </a:cubicBezTo>
                  <a:cubicBezTo>
                    <a:pt x="276860" y="302260"/>
                    <a:pt x="279400" y="313690"/>
                    <a:pt x="276860" y="320040"/>
                  </a:cubicBezTo>
                  <a:cubicBezTo>
                    <a:pt x="273050" y="327660"/>
                    <a:pt x="256540" y="337820"/>
                    <a:pt x="243840" y="336550"/>
                  </a:cubicBezTo>
                  <a:cubicBezTo>
                    <a:pt x="224790" y="336550"/>
                    <a:pt x="198120" y="320040"/>
                    <a:pt x="175260" y="297180"/>
                  </a:cubicBezTo>
                  <a:cubicBezTo>
                    <a:pt x="135890" y="260350"/>
                    <a:pt x="78740" y="152400"/>
                    <a:pt x="58420" y="106680"/>
                  </a:cubicBezTo>
                  <a:cubicBezTo>
                    <a:pt x="48260" y="83820"/>
                    <a:pt x="38100" y="64770"/>
                    <a:pt x="41910" y="50800"/>
                  </a:cubicBezTo>
                  <a:cubicBezTo>
                    <a:pt x="45720" y="40640"/>
                    <a:pt x="58420" y="27940"/>
                    <a:pt x="67310" y="29210"/>
                  </a:cubicBezTo>
                  <a:cubicBezTo>
                    <a:pt x="80010" y="29210"/>
                    <a:pt x="101600" y="52070"/>
                    <a:pt x="111760" y="76200"/>
                  </a:cubicBezTo>
                  <a:cubicBezTo>
                    <a:pt x="129540" y="123190"/>
                    <a:pt x="124460" y="265430"/>
                    <a:pt x="111760" y="309880"/>
                  </a:cubicBezTo>
                  <a:cubicBezTo>
                    <a:pt x="105410" y="328930"/>
                    <a:pt x="97790" y="342900"/>
                    <a:pt x="86360" y="349250"/>
                  </a:cubicBezTo>
                  <a:cubicBezTo>
                    <a:pt x="74930" y="354330"/>
                    <a:pt x="54610" y="350520"/>
                    <a:pt x="44450" y="345440"/>
                  </a:cubicBezTo>
                  <a:cubicBezTo>
                    <a:pt x="34290" y="341630"/>
                    <a:pt x="27940" y="334010"/>
                    <a:pt x="21590" y="323850"/>
                  </a:cubicBezTo>
                  <a:cubicBezTo>
                    <a:pt x="12700" y="304800"/>
                    <a:pt x="5080" y="269240"/>
                    <a:pt x="2540" y="238760"/>
                  </a:cubicBezTo>
                  <a:cubicBezTo>
                    <a:pt x="0" y="203200"/>
                    <a:pt x="0" y="163830"/>
                    <a:pt x="7620" y="127000"/>
                  </a:cubicBezTo>
                  <a:cubicBezTo>
                    <a:pt x="16510" y="87630"/>
                    <a:pt x="33020" y="24130"/>
                    <a:pt x="50800" y="8890"/>
                  </a:cubicBezTo>
                  <a:cubicBezTo>
                    <a:pt x="59690" y="1270"/>
                    <a:pt x="72390" y="0"/>
                    <a:pt x="80010" y="3810"/>
                  </a:cubicBezTo>
                  <a:cubicBezTo>
                    <a:pt x="87630" y="8890"/>
                    <a:pt x="92710" y="35560"/>
                    <a:pt x="92710" y="355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0" id="110"/>
          <p:cNvGrpSpPr/>
          <p:nvPr/>
        </p:nvGrpSpPr>
        <p:grpSpPr>
          <a:xfrm rot="0">
            <a:off x="681990" y="74295"/>
            <a:ext cx="340995" cy="448628"/>
            <a:chOff x="0" y="0"/>
            <a:chExt cx="454660" cy="598170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49530" y="48260"/>
              <a:ext cx="358140" cy="502920"/>
            </a:xfrm>
            <a:custGeom>
              <a:avLst/>
              <a:gdLst/>
              <a:ahLst/>
              <a:cxnLst/>
              <a:rect r="r" b="b" t="t" l="l"/>
              <a:pathLst>
                <a:path h="502920" w="358140">
                  <a:moveTo>
                    <a:pt x="45720" y="175260"/>
                  </a:moveTo>
                  <a:cubicBezTo>
                    <a:pt x="154940" y="381000"/>
                    <a:pt x="172720" y="445770"/>
                    <a:pt x="168910" y="473710"/>
                  </a:cubicBezTo>
                  <a:cubicBezTo>
                    <a:pt x="167640" y="485140"/>
                    <a:pt x="162560" y="495300"/>
                    <a:pt x="154940" y="499110"/>
                  </a:cubicBezTo>
                  <a:cubicBezTo>
                    <a:pt x="148590" y="502920"/>
                    <a:pt x="134620" y="500380"/>
                    <a:pt x="127000" y="495300"/>
                  </a:cubicBezTo>
                  <a:cubicBezTo>
                    <a:pt x="115570" y="487680"/>
                    <a:pt x="107950" y="471170"/>
                    <a:pt x="102870" y="449580"/>
                  </a:cubicBezTo>
                  <a:cubicBezTo>
                    <a:pt x="92710" y="406400"/>
                    <a:pt x="95250" y="290830"/>
                    <a:pt x="101600" y="245110"/>
                  </a:cubicBezTo>
                  <a:cubicBezTo>
                    <a:pt x="105410" y="220980"/>
                    <a:pt x="109220" y="201930"/>
                    <a:pt x="118110" y="190500"/>
                  </a:cubicBezTo>
                  <a:cubicBezTo>
                    <a:pt x="124460" y="181610"/>
                    <a:pt x="135890" y="182880"/>
                    <a:pt x="140970" y="175260"/>
                  </a:cubicBezTo>
                  <a:cubicBezTo>
                    <a:pt x="148590" y="166370"/>
                    <a:pt x="144780" y="152400"/>
                    <a:pt x="154940" y="138430"/>
                  </a:cubicBezTo>
                  <a:cubicBezTo>
                    <a:pt x="179070" y="104140"/>
                    <a:pt x="285750" y="11430"/>
                    <a:pt x="320040" y="2540"/>
                  </a:cubicBezTo>
                  <a:cubicBezTo>
                    <a:pt x="332740" y="0"/>
                    <a:pt x="345440" y="2540"/>
                    <a:pt x="350520" y="10160"/>
                  </a:cubicBezTo>
                  <a:cubicBezTo>
                    <a:pt x="355600" y="16510"/>
                    <a:pt x="353060" y="40640"/>
                    <a:pt x="346710" y="45720"/>
                  </a:cubicBezTo>
                  <a:cubicBezTo>
                    <a:pt x="339090" y="50800"/>
                    <a:pt x="314960" y="46990"/>
                    <a:pt x="309880" y="40640"/>
                  </a:cubicBezTo>
                  <a:cubicBezTo>
                    <a:pt x="304800" y="33020"/>
                    <a:pt x="311150" y="8890"/>
                    <a:pt x="317500" y="3810"/>
                  </a:cubicBezTo>
                  <a:cubicBezTo>
                    <a:pt x="325120" y="0"/>
                    <a:pt x="349250" y="6350"/>
                    <a:pt x="353060" y="13970"/>
                  </a:cubicBezTo>
                  <a:cubicBezTo>
                    <a:pt x="358140" y="20320"/>
                    <a:pt x="355600" y="33020"/>
                    <a:pt x="347980" y="44450"/>
                  </a:cubicBezTo>
                  <a:cubicBezTo>
                    <a:pt x="331470" y="73660"/>
                    <a:pt x="232410" y="128270"/>
                    <a:pt x="199390" y="162560"/>
                  </a:cubicBezTo>
                  <a:cubicBezTo>
                    <a:pt x="180340" y="182880"/>
                    <a:pt x="167640" y="191770"/>
                    <a:pt x="158750" y="218440"/>
                  </a:cubicBezTo>
                  <a:cubicBezTo>
                    <a:pt x="142240" y="266700"/>
                    <a:pt x="144780" y="401320"/>
                    <a:pt x="153670" y="444500"/>
                  </a:cubicBezTo>
                  <a:cubicBezTo>
                    <a:pt x="157480" y="461010"/>
                    <a:pt x="170180" y="469900"/>
                    <a:pt x="168910" y="478790"/>
                  </a:cubicBezTo>
                  <a:cubicBezTo>
                    <a:pt x="167640" y="486410"/>
                    <a:pt x="161290" y="496570"/>
                    <a:pt x="154940" y="499110"/>
                  </a:cubicBezTo>
                  <a:cubicBezTo>
                    <a:pt x="147320" y="501650"/>
                    <a:pt x="129540" y="496570"/>
                    <a:pt x="119380" y="485140"/>
                  </a:cubicBezTo>
                  <a:cubicBezTo>
                    <a:pt x="101600" y="464820"/>
                    <a:pt x="107950" y="400050"/>
                    <a:pt x="90170" y="355600"/>
                  </a:cubicBezTo>
                  <a:cubicBezTo>
                    <a:pt x="71120" y="304800"/>
                    <a:pt x="3810" y="231140"/>
                    <a:pt x="1270" y="198120"/>
                  </a:cubicBezTo>
                  <a:cubicBezTo>
                    <a:pt x="0" y="184150"/>
                    <a:pt x="6350" y="170180"/>
                    <a:pt x="13970" y="166370"/>
                  </a:cubicBezTo>
                  <a:cubicBezTo>
                    <a:pt x="21590" y="162560"/>
                    <a:pt x="45720" y="175260"/>
                    <a:pt x="45720" y="1752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2" id="112"/>
          <p:cNvGrpSpPr/>
          <p:nvPr/>
        </p:nvGrpSpPr>
        <p:grpSpPr>
          <a:xfrm rot="0">
            <a:off x="1078230" y="103823"/>
            <a:ext cx="130492" cy="511493"/>
            <a:chOff x="0" y="0"/>
            <a:chExt cx="173990" cy="681990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45720" y="49530"/>
              <a:ext cx="76200" cy="582930"/>
            </a:xfrm>
            <a:custGeom>
              <a:avLst/>
              <a:gdLst/>
              <a:ahLst/>
              <a:cxnLst/>
              <a:rect r="r" b="b" t="t" l="l"/>
              <a:pathLst>
                <a:path h="582930" w="76200">
                  <a:moveTo>
                    <a:pt x="76200" y="26670"/>
                  </a:moveTo>
                  <a:cubicBezTo>
                    <a:pt x="71120" y="496570"/>
                    <a:pt x="67310" y="554990"/>
                    <a:pt x="50800" y="572770"/>
                  </a:cubicBezTo>
                  <a:cubicBezTo>
                    <a:pt x="41910" y="581660"/>
                    <a:pt x="27940" y="582930"/>
                    <a:pt x="20320" y="579120"/>
                  </a:cubicBezTo>
                  <a:cubicBezTo>
                    <a:pt x="12700" y="576580"/>
                    <a:pt x="5080" y="561340"/>
                    <a:pt x="5080" y="552450"/>
                  </a:cubicBezTo>
                  <a:cubicBezTo>
                    <a:pt x="6350" y="546100"/>
                    <a:pt x="13970" y="537210"/>
                    <a:pt x="20320" y="533400"/>
                  </a:cubicBezTo>
                  <a:cubicBezTo>
                    <a:pt x="26670" y="530860"/>
                    <a:pt x="38100" y="529590"/>
                    <a:pt x="43180" y="534670"/>
                  </a:cubicBezTo>
                  <a:cubicBezTo>
                    <a:pt x="50800" y="539750"/>
                    <a:pt x="55880" y="562610"/>
                    <a:pt x="52070" y="570230"/>
                  </a:cubicBezTo>
                  <a:cubicBezTo>
                    <a:pt x="48260" y="577850"/>
                    <a:pt x="30480" y="582930"/>
                    <a:pt x="22860" y="580390"/>
                  </a:cubicBezTo>
                  <a:cubicBezTo>
                    <a:pt x="15240" y="577850"/>
                    <a:pt x="7620" y="567690"/>
                    <a:pt x="5080" y="554990"/>
                  </a:cubicBezTo>
                  <a:cubicBezTo>
                    <a:pt x="0" y="530860"/>
                    <a:pt x="21590" y="490220"/>
                    <a:pt x="25400" y="439420"/>
                  </a:cubicBezTo>
                  <a:cubicBezTo>
                    <a:pt x="34290" y="342900"/>
                    <a:pt x="1270" y="68580"/>
                    <a:pt x="26670" y="20320"/>
                  </a:cubicBezTo>
                  <a:cubicBezTo>
                    <a:pt x="34290" y="6350"/>
                    <a:pt x="45720" y="0"/>
                    <a:pt x="54610" y="1270"/>
                  </a:cubicBezTo>
                  <a:cubicBezTo>
                    <a:pt x="62230" y="2540"/>
                    <a:pt x="76200" y="26670"/>
                    <a:pt x="7620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4" id="114"/>
          <p:cNvGrpSpPr/>
          <p:nvPr/>
        </p:nvGrpSpPr>
        <p:grpSpPr>
          <a:xfrm rot="0">
            <a:off x="910590" y="271462"/>
            <a:ext cx="389572" cy="130492"/>
            <a:chOff x="0" y="0"/>
            <a:chExt cx="519430" cy="173990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49530" y="50800"/>
              <a:ext cx="419100" cy="91440"/>
            </a:xfrm>
            <a:custGeom>
              <a:avLst/>
              <a:gdLst/>
              <a:ahLst/>
              <a:cxnLst/>
              <a:rect r="r" b="b" t="t" l="l"/>
              <a:pathLst>
                <a:path h="91440" w="419100">
                  <a:moveTo>
                    <a:pt x="26670" y="0"/>
                  </a:moveTo>
                  <a:cubicBezTo>
                    <a:pt x="415290" y="31750"/>
                    <a:pt x="419100" y="46990"/>
                    <a:pt x="416560" y="55880"/>
                  </a:cubicBezTo>
                  <a:cubicBezTo>
                    <a:pt x="414020" y="63500"/>
                    <a:pt x="398780" y="72390"/>
                    <a:pt x="391160" y="71120"/>
                  </a:cubicBezTo>
                  <a:cubicBezTo>
                    <a:pt x="382270" y="69850"/>
                    <a:pt x="367030" y="50800"/>
                    <a:pt x="368300" y="41910"/>
                  </a:cubicBezTo>
                  <a:cubicBezTo>
                    <a:pt x="369570" y="34290"/>
                    <a:pt x="389890" y="20320"/>
                    <a:pt x="398780" y="21590"/>
                  </a:cubicBezTo>
                  <a:cubicBezTo>
                    <a:pt x="406400" y="22860"/>
                    <a:pt x="419100" y="36830"/>
                    <a:pt x="419100" y="44450"/>
                  </a:cubicBezTo>
                  <a:cubicBezTo>
                    <a:pt x="417830" y="53340"/>
                    <a:pt x="408940" y="64770"/>
                    <a:pt x="393700" y="71120"/>
                  </a:cubicBezTo>
                  <a:cubicBezTo>
                    <a:pt x="342900" y="91440"/>
                    <a:pt x="64770" y="76200"/>
                    <a:pt x="20320" y="50800"/>
                  </a:cubicBezTo>
                  <a:cubicBezTo>
                    <a:pt x="6350" y="43180"/>
                    <a:pt x="0" y="30480"/>
                    <a:pt x="1270" y="2286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6" id="116"/>
          <p:cNvGrpSpPr/>
          <p:nvPr/>
        </p:nvGrpSpPr>
        <p:grpSpPr>
          <a:xfrm rot="0">
            <a:off x="8039100" y="333375"/>
            <a:ext cx="405765" cy="558165"/>
            <a:chOff x="0" y="0"/>
            <a:chExt cx="541020" cy="744220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45720" y="45720"/>
              <a:ext cx="443230" cy="655320"/>
            </a:xfrm>
            <a:custGeom>
              <a:avLst/>
              <a:gdLst/>
              <a:ahLst/>
              <a:cxnLst/>
              <a:rect r="r" b="b" t="t" l="l"/>
              <a:pathLst>
                <a:path h="655320" w="443230">
                  <a:moveTo>
                    <a:pt x="185420" y="414020"/>
                  </a:moveTo>
                  <a:cubicBezTo>
                    <a:pt x="303530" y="375920"/>
                    <a:pt x="313690" y="367030"/>
                    <a:pt x="323850" y="351790"/>
                  </a:cubicBezTo>
                  <a:cubicBezTo>
                    <a:pt x="335280" y="334010"/>
                    <a:pt x="341630" y="300990"/>
                    <a:pt x="345440" y="276860"/>
                  </a:cubicBezTo>
                  <a:cubicBezTo>
                    <a:pt x="350520" y="254000"/>
                    <a:pt x="355600" y="229870"/>
                    <a:pt x="351790" y="208280"/>
                  </a:cubicBezTo>
                  <a:cubicBezTo>
                    <a:pt x="347980" y="187960"/>
                    <a:pt x="337820" y="168910"/>
                    <a:pt x="325120" y="149860"/>
                  </a:cubicBezTo>
                  <a:cubicBezTo>
                    <a:pt x="311150" y="127000"/>
                    <a:pt x="295910" y="99060"/>
                    <a:pt x="271780" y="83820"/>
                  </a:cubicBezTo>
                  <a:cubicBezTo>
                    <a:pt x="245110" y="66040"/>
                    <a:pt x="195580" y="50800"/>
                    <a:pt x="166370" y="55880"/>
                  </a:cubicBezTo>
                  <a:cubicBezTo>
                    <a:pt x="140970" y="59690"/>
                    <a:pt x="120650" y="71120"/>
                    <a:pt x="104140" y="95250"/>
                  </a:cubicBezTo>
                  <a:cubicBezTo>
                    <a:pt x="74930" y="138430"/>
                    <a:pt x="60960" y="259080"/>
                    <a:pt x="57150" y="323850"/>
                  </a:cubicBezTo>
                  <a:cubicBezTo>
                    <a:pt x="54610" y="370840"/>
                    <a:pt x="54610" y="407670"/>
                    <a:pt x="66040" y="445770"/>
                  </a:cubicBezTo>
                  <a:cubicBezTo>
                    <a:pt x="77470" y="485140"/>
                    <a:pt x="102870" y="530860"/>
                    <a:pt x="128270" y="553720"/>
                  </a:cubicBezTo>
                  <a:cubicBezTo>
                    <a:pt x="148590" y="572770"/>
                    <a:pt x="171450" y="579120"/>
                    <a:pt x="199390" y="586740"/>
                  </a:cubicBezTo>
                  <a:cubicBezTo>
                    <a:pt x="238760" y="596900"/>
                    <a:pt x="302260" y="604520"/>
                    <a:pt x="341630" y="596900"/>
                  </a:cubicBezTo>
                  <a:cubicBezTo>
                    <a:pt x="372110" y="589280"/>
                    <a:pt x="398780" y="552450"/>
                    <a:pt x="416560" y="554990"/>
                  </a:cubicBezTo>
                  <a:cubicBezTo>
                    <a:pt x="427990" y="556260"/>
                    <a:pt x="443230" y="572770"/>
                    <a:pt x="443230" y="580390"/>
                  </a:cubicBezTo>
                  <a:cubicBezTo>
                    <a:pt x="443230" y="589280"/>
                    <a:pt x="425450" y="605790"/>
                    <a:pt x="416560" y="605790"/>
                  </a:cubicBezTo>
                  <a:cubicBezTo>
                    <a:pt x="407670" y="605790"/>
                    <a:pt x="394970" y="593090"/>
                    <a:pt x="392430" y="585470"/>
                  </a:cubicBezTo>
                  <a:cubicBezTo>
                    <a:pt x="391160" y="579120"/>
                    <a:pt x="393700" y="567690"/>
                    <a:pt x="400050" y="562610"/>
                  </a:cubicBezTo>
                  <a:cubicBezTo>
                    <a:pt x="405130" y="557530"/>
                    <a:pt x="422910" y="554990"/>
                    <a:pt x="430530" y="558800"/>
                  </a:cubicBezTo>
                  <a:cubicBezTo>
                    <a:pt x="436880" y="561340"/>
                    <a:pt x="441960" y="571500"/>
                    <a:pt x="443230" y="577850"/>
                  </a:cubicBezTo>
                  <a:cubicBezTo>
                    <a:pt x="443230" y="585470"/>
                    <a:pt x="440690" y="593090"/>
                    <a:pt x="434340" y="600710"/>
                  </a:cubicBezTo>
                  <a:cubicBezTo>
                    <a:pt x="420370" y="615950"/>
                    <a:pt x="378460" y="638810"/>
                    <a:pt x="345440" y="646430"/>
                  </a:cubicBezTo>
                  <a:cubicBezTo>
                    <a:pt x="306070" y="655320"/>
                    <a:pt x="248920" y="648970"/>
                    <a:pt x="208280" y="641350"/>
                  </a:cubicBezTo>
                  <a:cubicBezTo>
                    <a:pt x="175260" y="633730"/>
                    <a:pt x="144780" y="626110"/>
                    <a:pt x="116840" y="605790"/>
                  </a:cubicBezTo>
                  <a:cubicBezTo>
                    <a:pt x="86360" y="582930"/>
                    <a:pt x="54610" y="535940"/>
                    <a:pt x="35560" y="502920"/>
                  </a:cubicBezTo>
                  <a:cubicBezTo>
                    <a:pt x="20320" y="474980"/>
                    <a:pt x="10160" y="450850"/>
                    <a:pt x="5080" y="422910"/>
                  </a:cubicBezTo>
                  <a:cubicBezTo>
                    <a:pt x="0" y="396240"/>
                    <a:pt x="2540" y="374650"/>
                    <a:pt x="5080" y="340360"/>
                  </a:cubicBezTo>
                  <a:cubicBezTo>
                    <a:pt x="11430" y="278130"/>
                    <a:pt x="31750" y="135890"/>
                    <a:pt x="54610" y="86360"/>
                  </a:cubicBezTo>
                  <a:cubicBezTo>
                    <a:pt x="66040" y="62230"/>
                    <a:pt x="77470" y="50800"/>
                    <a:pt x="93980" y="38100"/>
                  </a:cubicBezTo>
                  <a:cubicBezTo>
                    <a:pt x="111760" y="22860"/>
                    <a:pt x="134620" y="8890"/>
                    <a:pt x="158750" y="5080"/>
                  </a:cubicBezTo>
                  <a:cubicBezTo>
                    <a:pt x="185420" y="0"/>
                    <a:pt x="222250" y="10160"/>
                    <a:pt x="248920" y="19050"/>
                  </a:cubicBezTo>
                  <a:cubicBezTo>
                    <a:pt x="270510" y="25400"/>
                    <a:pt x="289560" y="33020"/>
                    <a:pt x="307340" y="48260"/>
                  </a:cubicBezTo>
                  <a:cubicBezTo>
                    <a:pt x="331470" y="67310"/>
                    <a:pt x="355600" y="99060"/>
                    <a:pt x="372110" y="128270"/>
                  </a:cubicBezTo>
                  <a:cubicBezTo>
                    <a:pt x="387350" y="158750"/>
                    <a:pt x="400050" y="193040"/>
                    <a:pt x="401320" y="229870"/>
                  </a:cubicBezTo>
                  <a:cubicBezTo>
                    <a:pt x="403860" y="270510"/>
                    <a:pt x="388620" y="328930"/>
                    <a:pt x="373380" y="360680"/>
                  </a:cubicBezTo>
                  <a:cubicBezTo>
                    <a:pt x="363220" y="382270"/>
                    <a:pt x="351790" y="394970"/>
                    <a:pt x="336550" y="408940"/>
                  </a:cubicBezTo>
                  <a:cubicBezTo>
                    <a:pt x="321310" y="422910"/>
                    <a:pt x="303530" y="435610"/>
                    <a:pt x="281940" y="444500"/>
                  </a:cubicBezTo>
                  <a:cubicBezTo>
                    <a:pt x="256540" y="454660"/>
                    <a:pt x="215900" y="467360"/>
                    <a:pt x="195580" y="463550"/>
                  </a:cubicBezTo>
                  <a:cubicBezTo>
                    <a:pt x="182880" y="461010"/>
                    <a:pt x="170180" y="450850"/>
                    <a:pt x="168910" y="443230"/>
                  </a:cubicBezTo>
                  <a:cubicBezTo>
                    <a:pt x="166370" y="434340"/>
                    <a:pt x="185420" y="414020"/>
                    <a:pt x="185420" y="414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8" id="118"/>
          <p:cNvGrpSpPr/>
          <p:nvPr/>
        </p:nvGrpSpPr>
        <p:grpSpPr>
          <a:xfrm rot="0">
            <a:off x="8436293" y="336232"/>
            <a:ext cx="298132" cy="477203"/>
            <a:chOff x="0" y="0"/>
            <a:chExt cx="397510" cy="636270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46990" y="48260"/>
              <a:ext cx="306070" cy="539750"/>
            </a:xfrm>
            <a:custGeom>
              <a:avLst/>
              <a:gdLst/>
              <a:ahLst/>
              <a:cxnLst/>
              <a:rect r="r" b="b" t="t" l="l"/>
              <a:pathLst>
                <a:path h="539750" w="306070">
                  <a:moveTo>
                    <a:pt x="52070" y="215900"/>
                  </a:moveTo>
                  <a:cubicBezTo>
                    <a:pt x="80010" y="358140"/>
                    <a:pt x="82550" y="439420"/>
                    <a:pt x="74930" y="466090"/>
                  </a:cubicBezTo>
                  <a:cubicBezTo>
                    <a:pt x="72390" y="476250"/>
                    <a:pt x="69850" y="482600"/>
                    <a:pt x="64770" y="486410"/>
                  </a:cubicBezTo>
                  <a:cubicBezTo>
                    <a:pt x="58420" y="490220"/>
                    <a:pt x="46990" y="492760"/>
                    <a:pt x="40640" y="490220"/>
                  </a:cubicBezTo>
                  <a:cubicBezTo>
                    <a:pt x="34290" y="486410"/>
                    <a:pt x="29210" y="480060"/>
                    <a:pt x="24130" y="466090"/>
                  </a:cubicBezTo>
                  <a:cubicBezTo>
                    <a:pt x="10160" y="419100"/>
                    <a:pt x="11430" y="198120"/>
                    <a:pt x="25400" y="119380"/>
                  </a:cubicBezTo>
                  <a:cubicBezTo>
                    <a:pt x="31750" y="77470"/>
                    <a:pt x="43180" y="46990"/>
                    <a:pt x="59690" y="26670"/>
                  </a:cubicBezTo>
                  <a:cubicBezTo>
                    <a:pt x="69850" y="13970"/>
                    <a:pt x="82550" y="5080"/>
                    <a:pt x="96520" y="2540"/>
                  </a:cubicBezTo>
                  <a:cubicBezTo>
                    <a:pt x="109220" y="0"/>
                    <a:pt x="123190" y="3810"/>
                    <a:pt x="138430" y="12700"/>
                  </a:cubicBezTo>
                  <a:cubicBezTo>
                    <a:pt x="166370" y="27940"/>
                    <a:pt x="215900" y="73660"/>
                    <a:pt x="240030" y="109220"/>
                  </a:cubicBezTo>
                  <a:cubicBezTo>
                    <a:pt x="260350" y="139700"/>
                    <a:pt x="267970" y="173990"/>
                    <a:pt x="276860" y="210820"/>
                  </a:cubicBezTo>
                  <a:cubicBezTo>
                    <a:pt x="287020" y="251460"/>
                    <a:pt x="292100" y="298450"/>
                    <a:pt x="295910" y="346710"/>
                  </a:cubicBezTo>
                  <a:cubicBezTo>
                    <a:pt x="299720" y="398780"/>
                    <a:pt x="306070" y="483870"/>
                    <a:pt x="299720" y="513080"/>
                  </a:cubicBezTo>
                  <a:cubicBezTo>
                    <a:pt x="297180" y="524510"/>
                    <a:pt x="294640" y="529590"/>
                    <a:pt x="288290" y="534670"/>
                  </a:cubicBezTo>
                  <a:cubicBezTo>
                    <a:pt x="283210" y="538480"/>
                    <a:pt x="271780" y="539750"/>
                    <a:pt x="265430" y="537210"/>
                  </a:cubicBezTo>
                  <a:cubicBezTo>
                    <a:pt x="259080" y="534670"/>
                    <a:pt x="250190" y="525780"/>
                    <a:pt x="250190" y="518160"/>
                  </a:cubicBezTo>
                  <a:cubicBezTo>
                    <a:pt x="248920" y="509270"/>
                    <a:pt x="261620" y="488950"/>
                    <a:pt x="270510" y="487680"/>
                  </a:cubicBezTo>
                  <a:cubicBezTo>
                    <a:pt x="278130" y="486410"/>
                    <a:pt x="298450" y="501650"/>
                    <a:pt x="299720" y="510540"/>
                  </a:cubicBezTo>
                  <a:cubicBezTo>
                    <a:pt x="300990" y="518160"/>
                    <a:pt x="292100" y="534670"/>
                    <a:pt x="284480" y="537210"/>
                  </a:cubicBezTo>
                  <a:cubicBezTo>
                    <a:pt x="275590" y="539750"/>
                    <a:pt x="257810" y="533400"/>
                    <a:pt x="250190" y="520700"/>
                  </a:cubicBezTo>
                  <a:cubicBezTo>
                    <a:pt x="234950" y="497840"/>
                    <a:pt x="251460" y="427990"/>
                    <a:pt x="247650" y="375920"/>
                  </a:cubicBezTo>
                  <a:cubicBezTo>
                    <a:pt x="242570" y="318770"/>
                    <a:pt x="234950" y="241300"/>
                    <a:pt x="219710" y="191770"/>
                  </a:cubicBezTo>
                  <a:cubicBezTo>
                    <a:pt x="209550" y="158750"/>
                    <a:pt x="198120" y="132080"/>
                    <a:pt x="180340" y="109220"/>
                  </a:cubicBezTo>
                  <a:cubicBezTo>
                    <a:pt x="165100" y="88900"/>
                    <a:pt x="139700" y="64770"/>
                    <a:pt x="121920" y="60960"/>
                  </a:cubicBezTo>
                  <a:cubicBezTo>
                    <a:pt x="110490" y="58420"/>
                    <a:pt x="99060" y="60960"/>
                    <a:pt x="91440" y="68580"/>
                  </a:cubicBezTo>
                  <a:cubicBezTo>
                    <a:pt x="81280" y="77470"/>
                    <a:pt x="78740" y="95250"/>
                    <a:pt x="74930" y="120650"/>
                  </a:cubicBezTo>
                  <a:cubicBezTo>
                    <a:pt x="66040" y="185420"/>
                    <a:pt x="93980" y="427990"/>
                    <a:pt x="74930" y="472440"/>
                  </a:cubicBezTo>
                  <a:cubicBezTo>
                    <a:pt x="68580" y="483870"/>
                    <a:pt x="60960" y="490220"/>
                    <a:pt x="53340" y="491490"/>
                  </a:cubicBezTo>
                  <a:cubicBezTo>
                    <a:pt x="45720" y="492760"/>
                    <a:pt x="36830" y="490220"/>
                    <a:pt x="31750" y="482600"/>
                  </a:cubicBezTo>
                  <a:cubicBezTo>
                    <a:pt x="15240" y="461010"/>
                    <a:pt x="30480" y="342900"/>
                    <a:pt x="22860" y="295910"/>
                  </a:cubicBezTo>
                  <a:cubicBezTo>
                    <a:pt x="19050" y="266700"/>
                    <a:pt x="0" y="243840"/>
                    <a:pt x="3810" y="227330"/>
                  </a:cubicBezTo>
                  <a:cubicBezTo>
                    <a:pt x="7620" y="215900"/>
                    <a:pt x="19050" y="203200"/>
                    <a:pt x="26670" y="201930"/>
                  </a:cubicBezTo>
                  <a:cubicBezTo>
                    <a:pt x="35560" y="200660"/>
                    <a:pt x="52070" y="215900"/>
                    <a:pt x="52070" y="2159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0" id="120"/>
          <p:cNvGrpSpPr/>
          <p:nvPr/>
        </p:nvGrpSpPr>
        <p:grpSpPr>
          <a:xfrm rot="0">
            <a:off x="8642985" y="149542"/>
            <a:ext cx="306705" cy="662940"/>
            <a:chOff x="0" y="0"/>
            <a:chExt cx="408940" cy="883920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44450" y="50800"/>
              <a:ext cx="325120" cy="788670"/>
            </a:xfrm>
            <a:custGeom>
              <a:avLst/>
              <a:gdLst/>
              <a:ahLst/>
              <a:cxnLst/>
              <a:rect r="r" b="b" t="t" l="l"/>
              <a:pathLst>
                <a:path h="788670" w="325120">
                  <a:moveTo>
                    <a:pt x="292100" y="25400"/>
                  </a:moveTo>
                  <a:cubicBezTo>
                    <a:pt x="317500" y="393700"/>
                    <a:pt x="325120" y="643890"/>
                    <a:pt x="312420" y="704850"/>
                  </a:cubicBezTo>
                  <a:cubicBezTo>
                    <a:pt x="308610" y="722630"/>
                    <a:pt x="304800" y="726440"/>
                    <a:pt x="297180" y="736600"/>
                  </a:cubicBezTo>
                  <a:cubicBezTo>
                    <a:pt x="285750" y="751840"/>
                    <a:pt x="264160" y="774700"/>
                    <a:pt x="242570" y="781050"/>
                  </a:cubicBezTo>
                  <a:cubicBezTo>
                    <a:pt x="219710" y="788670"/>
                    <a:pt x="186690" y="783590"/>
                    <a:pt x="158750" y="770890"/>
                  </a:cubicBezTo>
                  <a:cubicBezTo>
                    <a:pt x="124460" y="756920"/>
                    <a:pt x="85090" y="720090"/>
                    <a:pt x="59690" y="689610"/>
                  </a:cubicBezTo>
                  <a:cubicBezTo>
                    <a:pt x="39370" y="665480"/>
                    <a:pt x="22860" y="633730"/>
                    <a:pt x="15240" y="609600"/>
                  </a:cubicBezTo>
                  <a:cubicBezTo>
                    <a:pt x="7620" y="590550"/>
                    <a:pt x="0" y="571500"/>
                    <a:pt x="6350" y="556260"/>
                  </a:cubicBezTo>
                  <a:cubicBezTo>
                    <a:pt x="13970" y="538480"/>
                    <a:pt x="48260" y="518160"/>
                    <a:pt x="67310" y="511810"/>
                  </a:cubicBezTo>
                  <a:cubicBezTo>
                    <a:pt x="81280" y="506730"/>
                    <a:pt x="90170" y="514350"/>
                    <a:pt x="106680" y="510540"/>
                  </a:cubicBezTo>
                  <a:cubicBezTo>
                    <a:pt x="142240" y="502920"/>
                    <a:pt x="228600" y="447040"/>
                    <a:pt x="260350" y="449580"/>
                  </a:cubicBezTo>
                  <a:cubicBezTo>
                    <a:pt x="275590" y="450850"/>
                    <a:pt x="289560" y="459740"/>
                    <a:pt x="292100" y="468630"/>
                  </a:cubicBezTo>
                  <a:cubicBezTo>
                    <a:pt x="293370" y="476250"/>
                    <a:pt x="284480" y="492760"/>
                    <a:pt x="278130" y="496570"/>
                  </a:cubicBezTo>
                  <a:cubicBezTo>
                    <a:pt x="271780" y="500380"/>
                    <a:pt x="260350" y="499110"/>
                    <a:pt x="254000" y="496570"/>
                  </a:cubicBezTo>
                  <a:cubicBezTo>
                    <a:pt x="248920" y="492760"/>
                    <a:pt x="241300" y="483870"/>
                    <a:pt x="241300" y="476250"/>
                  </a:cubicBezTo>
                  <a:cubicBezTo>
                    <a:pt x="241300" y="468630"/>
                    <a:pt x="250190" y="453390"/>
                    <a:pt x="257810" y="449580"/>
                  </a:cubicBezTo>
                  <a:cubicBezTo>
                    <a:pt x="264160" y="447040"/>
                    <a:pt x="275590" y="449580"/>
                    <a:pt x="280670" y="453390"/>
                  </a:cubicBezTo>
                  <a:cubicBezTo>
                    <a:pt x="287020" y="457200"/>
                    <a:pt x="292100" y="467360"/>
                    <a:pt x="292100" y="473710"/>
                  </a:cubicBezTo>
                  <a:cubicBezTo>
                    <a:pt x="292100" y="481330"/>
                    <a:pt x="288290" y="487680"/>
                    <a:pt x="280670" y="495300"/>
                  </a:cubicBezTo>
                  <a:cubicBezTo>
                    <a:pt x="257810" y="515620"/>
                    <a:pt x="148590" y="553720"/>
                    <a:pt x="111760" y="560070"/>
                  </a:cubicBezTo>
                  <a:cubicBezTo>
                    <a:pt x="93980" y="563880"/>
                    <a:pt x="82550" y="554990"/>
                    <a:pt x="72390" y="558800"/>
                  </a:cubicBezTo>
                  <a:cubicBezTo>
                    <a:pt x="64770" y="562610"/>
                    <a:pt x="57150" y="570230"/>
                    <a:pt x="55880" y="580390"/>
                  </a:cubicBezTo>
                  <a:cubicBezTo>
                    <a:pt x="54610" y="596900"/>
                    <a:pt x="78740" y="632460"/>
                    <a:pt x="96520" y="655320"/>
                  </a:cubicBezTo>
                  <a:cubicBezTo>
                    <a:pt x="113030" y="675640"/>
                    <a:pt x="137160" y="695960"/>
                    <a:pt x="156210" y="709930"/>
                  </a:cubicBezTo>
                  <a:cubicBezTo>
                    <a:pt x="171450" y="720090"/>
                    <a:pt x="184150" y="731520"/>
                    <a:pt x="199390" y="734060"/>
                  </a:cubicBezTo>
                  <a:cubicBezTo>
                    <a:pt x="212090" y="736600"/>
                    <a:pt x="228600" y="734060"/>
                    <a:pt x="238760" y="727710"/>
                  </a:cubicBezTo>
                  <a:cubicBezTo>
                    <a:pt x="248920" y="722630"/>
                    <a:pt x="256540" y="717550"/>
                    <a:pt x="261620" y="702310"/>
                  </a:cubicBezTo>
                  <a:cubicBezTo>
                    <a:pt x="284480" y="641350"/>
                    <a:pt x="266700" y="326390"/>
                    <a:pt x="260350" y="201930"/>
                  </a:cubicBezTo>
                  <a:cubicBezTo>
                    <a:pt x="256540" y="128270"/>
                    <a:pt x="228600" y="55880"/>
                    <a:pt x="241300" y="25400"/>
                  </a:cubicBezTo>
                  <a:cubicBezTo>
                    <a:pt x="246380" y="11430"/>
                    <a:pt x="261620" y="0"/>
                    <a:pt x="269240" y="0"/>
                  </a:cubicBezTo>
                  <a:cubicBezTo>
                    <a:pt x="278130" y="0"/>
                    <a:pt x="292100" y="25400"/>
                    <a:pt x="29210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2" id="122"/>
          <p:cNvGrpSpPr/>
          <p:nvPr/>
        </p:nvGrpSpPr>
        <p:grpSpPr>
          <a:xfrm rot="0">
            <a:off x="10686154" y="2724150"/>
            <a:ext cx="7166610" cy="1029652"/>
            <a:chOff x="0" y="0"/>
            <a:chExt cx="9555480" cy="1372870"/>
          </a:xfrm>
        </p:grpSpPr>
        <p:grpSp>
          <p:nvGrpSpPr>
            <p:cNvPr name="Group 123" id="123"/>
            <p:cNvGrpSpPr/>
            <p:nvPr/>
          </p:nvGrpSpPr>
          <p:grpSpPr>
            <a:xfrm rot="0">
              <a:off x="0" y="186690"/>
              <a:ext cx="767080" cy="1060450"/>
              <a:chOff x="0" y="0"/>
              <a:chExt cx="767080" cy="1060450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45720" y="46990"/>
                <a:ext cx="675640" cy="974090"/>
              </a:xfrm>
              <a:custGeom>
                <a:avLst/>
                <a:gdLst/>
                <a:ahLst/>
                <a:cxnLst/>
                <a:rect r="r" b="b" t="t" l="l"/>
                <a:pathLst>
                  <a:path h="974090" w="675640">
                    <a:moveTo>
                      <a:pt x="110490" y="325120"/>
                    </a:moveTo>
                    <a:cubicBezTo>
                      <a:pt x="259080" y="5080"/>
                      <a:pt x="287020" y="0"/>
                      <a:pt x="309880" y="3810"/>
                    </a:cubicBezTo>
                    <a:cubicBezTo>
                      <a:pt x="332740" y="7620"/>
                      <a:pt x="354330" y="20320"/>
                      <a:pt x="370840" y="52070"/>
                    </a:cubicBezTo>
                    <a:cubicBezTo>
                      <a:pt x="421640" y="156210"/>
                      <a:pt x="431800" y="750570"/>
                      <a:pt x="383540" y="876300"/>
                    </a:cubicBezTo>
                    <a:cubicBezTo>
                      <a:pt x="367030" y="920750"/>
                      <a:pt x="341630" y="939800"/>
                      <a:pt x="313690" y="953770"/>
                    </a:cubicBezTo>
                    <a:cubicBezTo>
                      <a:pt x="288290" y="966470"/>
                      <a:pt x="256540" y="962660"/>
                      <a:pt x="226060" y="962660"/>
                    </a:cubicBezTo>
                    <a:cubicBezTo>
                      <a:pt x="190500" y="962660"/>
                      <a:pt x="148590" y="960120"/>
                      <a:pt x="114300" y="951230"/>
                    </a:cubicBezTo>
                    <a:cubicBezTo>
                      <a:pt x="82550" y="943610"/>
                      <a:pt x="43180" y="930910"/>
                      <a:pt x="25400" y="914400"/>
                    </a:cubicBezTo>
                    <a:cubicBezTo>
                      <a:pt x="12700" y="904240"/>
                      <a:pt x="7620" y="890270"/>
                      <a:pt x="5080" y="876300"/>
                    </a:cubicBezTo>
                    <a:cubicBezTo>
                      <a:pt x="1270" y="863600"/>
                      <a:pt x="0" y="848360"/>
                      <a:pt x="5080" y="833120"/>
                    </a:cubicBezTo>
                    <a:cubicBezTo>
                      <a:pt x="10160" y="815340"/>
                      <a:pt x="26670" y="792480"/>
                      <a:pt x="40640" y="781050"/>
                    </a:cubicBezTo>
                    <a:cubicBezTo>
                      <a:pt x="52070" y="770890"/>
                      <a:pt x="59690" y="769620"/>
                      <a:pt x="81280" y="764540"/>
                    </a:cubicBezTo>
                    <a:cubicBezTo>
                      <a:pt x="156210" y="750570"/>
                      <a:pt x="524510" y="728980"/>
                      <a:pt x="609600" y="765810"/>
                    </a:cubicBezTo>
                    <a:cubicBezTo>
                      <a:pt x="643890" y="781050"/>
                      <a:pt x="660400" y="806450"/>
                      <a:pt x="669290" y="828040"/>
                    </a:cubicBezTo>
                    <a:cubicBezTo>
                      <a:pt x="675640" y="847090"/>
                      <a:pt x="674370" y="868680"/>
                      <a:pt x="665480" y="886460"/>
                    </a:cubicBezTo>
                    <a:cubicBezTo>
                      <a:pt x="655320" y="908050"/>
                      <a:pt x="624840" y="935990"/>
                      <a:pt x="600710" y="942340"/>
                    </a:cubicBezTo>
                    <a:cubicBezTo>
                      <a:pt x="576580" y="947420"/>
                      <a:pt x="535940" y="935990"/>
                      <a:pt x="518160" y="918210"/>
                    </a:cubicBezTo>
                    <a:cubicBezTo>
                      <a:pt x="500380" y="901700"/>
                      <a:pt x="488950" y="861060"/>
                      <a:pt x="491490" y="838200"/>
                    </a:cubicBezTo>
                    <a:cubicBezTo>
                      <a:pt x="492760" y="817880"/>
                      <a:pt x="504190" y="798830"/>
                      <a:pt x="518160" y="786130"/>
                    </a:cubicBezTo>
                    <a:cubicBezTo>
                      <a:pt x="532130" y="773430"/>
                      <a:pt x="552450" y="763270"/>
                      <a:pt x="571500" y="762000"/>
                    </a:cubicBezTo>
                    <a:cubicBezTo>
                      <a:pt x="589280" y="759460"/>
                      <a:pt x="612140" y="764540"/>
                      <a:pt x="628650" y="774700"/>
                    </a:cubicBezTo>
                    <a:cubicBezTo>
                      <a:pt x="643890" y="783590"/>
                      <a:pt x="659130" y="801370"/>
                      <a:pt x="665480" y="819150"/>
                    </a:cubicBezTo>
                    <a:cubicBezTo>
                      <a:pt x="673100" y="835660"/>
                      <a:pt x="675640" y="858520"/>
                      <a:pt x="669290" y="877570"/>
                    </a:cubicBezTo>
                    <a:cubicBezTo>
                      <a:pt x="660400" y="899160"/>
                      <a:pt x="643890" y="924560"/>
                      <a:pt x="609600" y="938530"/>
                    </a:cubicBezTo>
                    <a:cubicBezTo>
                      <a:pt x="530860" y="974090"/>
                      <a:pt x="231140" y="944880"/>
                      <a:pt x="139700" y="942340"/>
                    </a:cubicBezTo>
                    <a:cubicBezTo>
                      <a:pt x="102870" y="942340"/>
                      <a:pt x="81280" y="946150"/>
                      <a:pt x="60960" y="938530"/>
                    </a:cubicBezTo>
                    <a:cubicBezTo>
                      <a:pt x="45720" y="933450"/>
                      <a:pt x="34290" y="924560"/>
                      <a:pt x="25400" y="914400"/>
                    </a:cubicBezTo>
                    <a:cubicBezTo>
                      <a:pt x="15240" y="904240"/>
                      <a:pt x="8890" y="890270"/>
                      <a:pt x="5080" y="876300"/>
                    </a:cubicBezTo>
                    <a:cubicBezTo>
                      <a:pt x="1270" y="863600"/>
                      <a:pt x="1270" y="847090"/>
                      <a:pt x="5080" y="833120"/>
                    </a:cubicBezTo>
                    <a:cubicBezTo>
                      <a:pt x="7620" y="820420"/>
                      <a:pt x="15240" y="805180"/>
                      <a:pt x="24130" y="795020"/>
                    </a:cubicBezTo>
                    <a:cubicBezTo>
                      <a:pt x="33020" y="784860"/>
                      <a:pt x="44450" y="774700"/>
                      <a:pt x="59690" y="770890"/>
                    </a:cubicBezTo>
                    <a:cubicBezTo>
                      <a:pt x="81280" y="764540"/>
                      <a:pt x="123190" y="765810"/>
                      <a:pt x="148590" y="775970"/>
                    </a:cubicBezTo>
                    <a:cubicBezTo>
                      <a:pt x="171450" y="786130"/>
                      <a:pt x="191770" y="833120"/>
                      <a:pt x="207010" y="826770"/>
                    </a:cubicBezTo>
                    <a:cubicBezTo>
                      <a:pt x="254000" y="805180"/>
                      <a:pt x="180340" y="158750"/>
                      <a:pt x="214630" y="59690"/>
                    </a:cubicBezTo>
                    <a:cubicBezTo>
                      <a:pt x="224790" y="33020"/>
                      <a:pt x="236220" y="22860"/>
                      <a:pt x="251460" y="13970"/>
                    </a:cubicBezTo>
                    <a:cubicBezTo>
                      <a:pt x="267970" y="5080"/>
                      <a:pt x="292100" y="0"/>
                      <a:pt x="309880" y="3810"/>
                    </a:cubicBezTo>
                    <a:cubicBezTo>
                      <a:pt x="327660" y="7620"/>
                      <a:pt x="349250" y="20320"/>
                      <a:pt x="359410" y="34290"/>
                    </a:cubicBezTo>
                    <a:cubicBezTo>
                      <a:pt x="370840" y="49530"/>
                      <a:pt x="377190" y="67310"/>
                      <a:pt x="377190" y="91440"/>
                    </a:cubicBezTo>
                    <a:cubicBezTo>
                      <a:pt x="375920" y="132080"/>
                      <a:pt x="339090" y="204470"/>
                      <a:pt x="316230" y="257810"/>
                    </a:cubicBezTo>
                    <a:cubicBezTo>
                      <a:pt x="292100" y="311150"/>
                      <a:pt x="264160" y="384810"/>
                      <a:pt x="234950" y="411480"/>
                    </a:cubicBezTo>
                    <a:cubicBezTo>
                      <a:pt x="218440" y="425450"/>
                      <a:pt x="200660" y="430530"/>
                      <a:pt x="182880" y="430530"/>
                    </a:cubicBezTo>
                    <a:cubicBezTo>
                      <a:pt x="166370" y="430530"/>
                      <a:pt x="144780" y="421640"/>
                      <a:pt x="132080" y="411480"/>
                    </a:cubicBezTo>
                    <a:cubicBezTo>
                      <a:pt x="120650" y="403860"/>
                      <a:pt x="114300" y="393700"/>
                      <a:pt x="110490" y="381000"/>
                    </a:cubicBezTo>
                    <a:cubicBezTo>
                      <a:pt x="105410" y="365760"/>
                      <a:pt x="110490" y="325120"/>
                      <a:pt x="110490" y="32512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1083310" y="300990"/>
              <a:ext cx="712470" cy="918210"/>
              <a:chOff x="0" y="0"/>
              <a:chExt cx="712470" cy="918210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44450" y="46990"/>
                <a:ext cx="623570" cy="831850"/>
              </a:xfrm>
              <a:custGeom>
                <a:avLst/>
                <a:gdLst/>
                <a:ahLst/>
                <a:cxnLst/>
                <a:rect r="r" b="b" t="t" l="l"/>
                <a:pathLst>
                  <a:path h="831850" w="623570">
                    <a:moveTo>
                      <a:pt x="16510" y="152400"/>
                    </a:moveTo>
                    <a:cubicBezTo>
                      <a:pt x="120650" y="29210"/>
                      <a:pt x="151130" y="15240"/>
                      <a:pt x="180340" y="7620"/>
                    </a:cubicBezTo>
                    <a:cubicBezTo>
                      <a:pt x="207010" y="0"/>
                      <a:pt x="233680" y="1270"/>
                      <a:pt x="261620" y="3810"/>
                    </a:cubicBezTo>
                    <a:cubicBezTo>
                      <a:pt x="294640" y="6350"/>
                      <a:pt x="332740" y="11430"/>
                      <a:pt x="363220" y="22860"/>
                    </a:cubicBezTo>
                    <a:cubicBezTo>
                      <a:pt x="392430" y="35560"/>
                      <a:pt x="419100" y="55880"/>
                      <a:pt x="443230" y="76200"/>
                    </a:cubicBezTo>
                    <a:cubicBezTo>
                      <a:pt x="467360" y="96520"/>
                      <a:pt x="494030" y="118110"/>
                      <a:pt x="510540" y="143510"/>
                    </a:cubicBezTo>
                    <a:cubicBezTo>
                      <a:pt x="524510" y="166370"/>
                      <a:pt x="533400" y="191770"/>
                      <a:pt x="538480" y="219710"/>
                    </a:cubicBezTo>
                    <a:cubicBezTo>
                      <a:pt x="543560" y="252730"/>
                      <a:pt x="538480" y="298450"/>
                      <a:pt x="533400" y="331470"/>
                    </a:cubicBezTo>
                    <a:cubicBezTo>
                      <a:pt x="529590" y="360680"/>
                      <a:pt x="524510" y="384810"/>
                      <a:pt x="513080" y="411480"/>
                    </a:cubicBezTo>
                    <a:cubicBezTo>
                      <a:pt x="500380" y="441960"/>
                      <a:pt x="485140" y="473710"/>
                      <a:pt x="455930" y="508000"/>
                    </a:cubicBezTo>
                    <a:cubicBezTo>
                      <a:pt x="412750" y="557530"/>
                      <a:pt x="307340" y="665480"/>
                      <a:pt x="260350" y="664210"/>
                    </a:cubicBezTo>
                    <a:cubicBezTo>
                      <a:pt x="232410" y="664210"/>
                      <a:pt x="193040" y="614680"/>
                      <a:pt x="195580" y="608330"/>
                    </a:cubicBezTo>
                    <a:cubicBezTo>
                      <a:pt x="199390" y="603250"/>
                      <a:pt x="252730" y="632460"/>
                      <a:pt x="293370" y="638810"/>
                    </a:cubicBezTo>
                    <a:cubicBezTo>
                      <a:pt x="359410" y="650240"/>
                      <a:pt x="504190" y="618490"/>
                      <a:pt x="557530" y="642620"/>
                    </a:cubicBezTo>
                    <a:cubicBezTo>
                      <a:pt x="588010" y="655320"/>
                      <a:pt x="609600" y="679450"/>
                      <a:pt x="615950" y="703580"/>
                    </a:cubicBezTo>
                    <a:cubicBezTo>
                      <a:pt x="623570" y="727710"/>
                      <a:pt x="614680" y="768350"/>
                      <a:pt x="598170" y="787400"/>
                    </a:cubicBezTo>
                    <a:cubicBezTo>
                      <a:pt x="581660" y="806450"/>
                      <a:pt x="542290" y="819150"/>
                      <a:pt x="519430" y="817880"/>
                    </a:cubicBezTo>
                    <a:cubicBezTo>
                      <a:pt x="499110" y="817880"/>
                      <a:pt x="480060" y="806450"/>
                      <a:pt x="466090" y="793750"/>
                    </a:cubicBezTo>
                    <a:cubicBezTo>
                      <a:pt x="453390" y="781050"/>
                      <a:pt x="440690" y="762000"/>
                      <a:pt x="439420" y="742950"/>
                    </a:cubicBezTo>
                    <a:cubicBezTo>
                      <a:pt x="436880" y="718820"/>
                      <a:pt x="448310" y="679450"/>
                      <a:pt x="466090" y="661670"/>
                    </a:cubicBezTo>
                    <a:cubicBezTo>
                      <a:pt x="485140" y="645160"/>
                      <a:pt x="524510" y="633730"/>
                      <a:pt x="548640" y="638810"/>
                    </a:cubicBezTo>
                    <a:cubicBezTo>
                      <a:pt x="572770" y="645160"/>
                      <a:pt x="604520" y="670560"/>
                      <a:pt x="613410" y="694690"/>
                    </a:cubicBezTo>
                    <a:cubicBezTo>
                      <a:pt x="622300" y="717550"/>
                      <a:pt x="618490" y="758190"/>
                      <a:pt x="604520" y="778510"/>
                    </a:cubicBezTo>
                    <a:cubicBezTo>
                      <a:pt x="590550" y="800100"/>
                      <a:pt x="562610" y="810260"/>
                      <a:pt x="529590" y="819150"/>
                    </a:cubicBezTo>
                    <a:cubicBezTo>
                      <a:pt x="474980" y="831850"/>
                      <a:pt x="372110" y="825500"/>
                      <a:pt x="304800" y="817880"/>
                    </a:cubicBezTo>
                    <a:cubicBezTo>
                      <a:pt x="250190" y="811530"/>
                      <a:pt x="194310" y="800100"/>
                      <a:pt x="154940" y="782320"/>
                    </a:cubicBezTo>
                    <a:cubicBezTo>
                      <a:pt x="124460" y="769620"/>
                      <a:pt x="96520" y="756920"/>
                      <a:pt x="82550" y="732790"/>
                    </a:cubicBezTo>
                    <a:cubicBezTo>
                      <a:pt x="66040" y="703580"/>
                      <a:pt x="62230" y="647700"/>
                      <a:pt x="72390" y="614680"/>
                    </a:cubicBezTo>
                    <a:cubicBezTo>
                      <a:pt x="83820" y="581660"/>
                      <a:pt x="111760" y="560070"/>
                      <a:pt x="142240" y="532130"/>
                    </a:cubicBezTo>
                    <a:cubicBezTo>
                      <a:pt x="182880" y="494030"/>
                      <a:pt x="265430" y="450850"/>
                      <a:pt x="302260" y="412750"/>
                    </a:cubicBezTo>
                    <a:cubicBezTo>
                      <a:pt x="326390" y="388620"/>
                      <a:pt x="341630" y="368300"/>
                      <a:pt x="353060" y="342900"/>
                    </a:cubicBezTo>
                    <a:cubicBezTo>
                      <a:pt x="365760" y="317500"/>
                      <a:pt x="378460" y="284480"/>
                      <a:pt x="373380" y="259080"/>
                    </a:cubicBezTo>
                    <a:cubicBezTo>
                      <a:pt x="368300" y="233680"/>
                      <a:pt x="344170" y="207010"/>
                      <a:pt x="322580" y="191770"/>
                    </a:cubicBezTo>
                    <a:cubicBezTo>
                      <a:pt x="300990" y="177800"/>
                      <a:pt x="270510" y="165100"/>
                      <a:pt x="246380" y="167640"/>
                    </a:cubicBezTo>
                    <a:cubicBezTo>
                      <a:pt x="220980" y="168910"/>
                      <a:pt x="194310" y="186690"/>
                      <a:pt x="173990" y="201930"/>
                    </a:cubicBezTo>
                    <a:cubicBezTo>
                      <a:pt x="151130" y="219710"/>
                      <a:pt x="137160" y="256540"/>
                      <a:pt x="115570" y="267970"/>
                    </a:cubicBezTo>
                    <a:cubicBezTo>
                      <a:pt x="97790" y="276860"/>
                      <a:pt x="77470" y="279400"/>
                      <a:pt x="59690" y="273050"/>
                    </a:cubicBezTo>
                    <a:cubicBezTo>
                      <a:pt x="40640" y="266700"/>
                      <a:pt x="13970" y="243840"/>
                      <a:pt x="6350" y="224790"/>
                    </a:cubicBezTo>
                    <a:cubicBezTo>
                      <a:pt x="0" y="204470"/>
                      <a:pt x="16510" y="152400"/>
                      <a:pt x="16510" y="15240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7" id="127"/>
            <p:cNvGrpSpPr/>
            <p:nvPr/>
          </p:nvGrpSpPr>
          <p:grpSpPr>
            <a:xfrm rot="0">
              <a:off x="2242820" y="110490"/>
              <a:ext cx="580390" cy="1065530"/>
              <a:chOff x="0" y="0"/>
              <a:chExt cx="580390" cy="1065530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49530" y="50800"/>
                <a:ext cx="483870" cy="965200"/>
              </a:xfrm>
              <a:custGeom>
                <a:avLst/>
                <a:gdLst/>
                <a:ahLst/>
                <a:cxnLst/>
                <a:rect r="r" b="b" t="t" l="l"/>
                <a:pathLst>
                  <a:path h="965200" w="483870">
                    <a:moveTo>
                      <a:pt x="78740" y="0"/>
                    </a:moveTo>
                    <a:cubicBezTo>
                      <a:pt x="325120" y="16510"/>
                      <a:pt x="353060" y="35560"/>
                      <a:pt x="379730" y="54610"/>
                    </a:cubicBezTo>
                    <a:cubicBezTo>
                      <a:pt x="403860" y="71120"/>
                      <a:pt x="426720" y="87630"/>
                      <a:pt x="443230" y="109220"/>
                    </a:cubicBezTo>
                    <a:cubicBezTo>
                      <a:pt x="459740" y="132080"/>
                      <a:pt x="469900" y="161290"/>
                      <a:pt x="476250" y="189230"/>
                    </a:cubicBezTo>
                    <a:cubicBezTo>
                      <a:pt x="482600" y="215900"/>
                      <a:pt x="483870" y="246380"/>
                      <a:pt x="480060" y="274320"/>
                    </a:cubicBezTo>
                    <a:cubicBezTo>
                      <a:pt x="474980" y="303530"/>
                      <a:pt x="468630" y="331470"/>
                      <a:pt x="452120" y="360680"/>
                    </a:cubicBezTo>
                    <a:cubicBezTo>
                      <a:pt x="427990" y="400050"/>
                      <a:pt x="335280" y="452120"/>
                      <a:pt x="337820" y="481330"/>
                    </a:cubicBezTo>
                    <a:cubicBezTo>
                      <a:pt x="340360" y="502920"/>
                      <a:pt x="389890" y="506730"/>
                      <a:pt x="408940" y="528320"/>
                    </a:cubicBezTo>
                    <a:cubicBezTo>
                      <a:pt x="427990" y="551180"/>
                      <a:pt x="443230" y="588010"/>
                      <a:pt x="449580" y="617220"/>
                    </a:cubicBezTo>
                    <a:cubicBezTo>
                      <a:pt x="455930" y="642620"/>
                      <a:pt x="455930" y="666750"/>
                      <a:pt x="453390" y="693420"/>
                    </a:cubicBezTo>
                    <a:cubicBezTo>
                      <a:pt x="449580" y="720090"/>
                      <a:pt x="443230" y="749300"/>
                      <a:pt x="430530" y="774700"/>
                    </a:cubicBezTo>
                    <a:cubicBezTo>
                      <a:pt x="417830" y="801370"/>
                      <a:pt x="396240" y="825500"/>
                      <a:pt x="374650" y="847090"/>
                    </a:cubicBezTo>
                    <a:cubicBezTo>
                      <a:pt x="351790" y="868680"/>
                      <a:pt x="331470" y="885190"/>
                      <a:pt x="300990" y="901700"/>
                    </a:cubicBezTo>
                    <a:cubicBezTo>
                      <a:pt x="261620" y="924560"/>
                      <a:pt x="189230" y="963930"/>
                      <a:pt x="152400" y="963930"/>
                    </a:cubicBezTo>
                    <a:cubicBezTo>
                      <a:pt x="129540" y="963930"/>
                      <a:pt x="113030" y="952500"/>
                      <a:pt x="99060" y="941070"/>
                    </a:cubicBezTo>
                    <a:cubicBezTo>
                      <a:pt x="86360" y="928370"/>
                      <a:pt x="74930" y="908050"/>
                      <a:pt x="71120" y="890270"/>
                    </a:cubicBezTo>
                    <a:cubicBezTo>
                      <a:pt x="68580" y="872490"/>
                      <a:pt x="71120" y="849630"/>
                      <a:pt x="80010" y="833120"/>
                    </a:cubicBezTo>
                    <a:cubicBezTo>
                      <a:pt x="87630" y="816610"/>
                      <a:pt x="102870" y="800100"/>
                      <a:pt x="120650" y="792480"/>
                    </a:cubicBezTo>
                    <a:cubicBezTo>
                      <a:pt x="142240" y="784860"/>
                      <a:pt x="182880" y="783590"/>
                      <a:pt x="204470" y="796290"/>
                    </a:cubicBezTo>
                    <a:cubicBezTo>
                      <a:pt x="226060" y="807720"/>
                      <a:pt x="247650" y="842010"/>
                      <a:pt x="250190" y="867410"/>
                    </a:cubicBezTo>
                    <a:cubicBezTo>
                      <a:pt x="251460" y="891540"/>
                      <a:pt x="232410" y="928370"/>
                      <a:pt x="215900" y="944880"/>
                    </a:cubicBezTo>
                    <a:cubicBezTo>
                      <a:pt x="201930" y="957580"/>
                      <a:pt x="180340" y="965200"/>
                      <a:pt x="161290" y="963930"/>
                    </a:cubicBezTo>
                    <a:cubicBezTo>
                      <a:pt x="138430" y="962660"/>
                      <a:pt x="100330" y="946150"/>
                      <a:pt x="86360" y="925830"/>
                    </a:cubicBezTo>
                    <a:cubicBezTo>
                      <a:pt x="72390" y="905510"/>
                      <a:pt x="68580" y="864870"/>
                      <a:pt x="76200" y="842010"/>
                    </a:cubicBezTo>
                    <a:cubicBezTo>
                      <a:pt x="81280" y="824230"/>
                      <a:pt x="95250" y="811530"/>
                      <a:pt x="111760" y="797560"/>
                    </a:cubicBezTo>
                    <a:cubicBezTo>
                      <a:pt x="135890" y="778510"/>
                      <a:pt x="181610" y="767080"/>
                      <a:pt x="209550" y="749300"/>
                    </a:cubicBezTo>
                    <a:cubicBezTo>
                      <a:pt x="234950" y="732790"/>
                      <a:pt x="269240" y="715010"/>
                      <a:pt x="274320" y="693420"/>
                    </a:cubicBezTo>
                    <a:cubicBezTo>
                      <a:pt x="280670" y="671830"/>
                      <a:pt x="261620" y="637540"/>
                      <a:pt x="246380" y="617220"/>
                    </a:cubicBezTo>
                    <a:cubicBezTo>
                      <a:pt x="229870" y="595630"/>
                      <a:pt x="198120" y="588010"/>
                      <a:pt x="180340" y="568960"/>
                    </a:cubicBezTo>
                    <a:cubicBezTo>
                      <a:pt x="161290" y="548640"/>
                      <a:pt x="137160" y="521970"/>
                      <a:pt x="133350" y="494030"/>
                    </a:cubicBezTo>
                    <a:cubicBezTo>
                      <a:pt x="129540" y="461010"/>
                      <a:pt x="147320" y="407670"/>
                      <a:pt x="168910" y="379730"/>
                    </a:cubicBezTo>
                    <a:cubicBezTo>
                      <a:pt x="186690" y="355600"/>
                      <a:pt x="223520" y="349250"/>
                      <a:pt x="247650" y="330200"/>
                    </a:cubicBezTo>
                    <a:cubicBezTo>
                      <a:pt x="270510" y="309880"/>
                      <a:pt x="304800" y="288290"/>
                      <a:pt x="309880" y="262890"/>
                    </a:cubicBezTo>
                    <a:cubicBezTo>
                      <a:pt x="313690" y="240030"/>
                      <a:pt x="299720" y="203200"/>
                      <a:pt x="281940" y="185420"/>
                    </a:cubicBezTo>
                    <a:cubicBezTo>
                      <a:pt x="264160" y="168910"/>
                      <a:pt x="233680" y="163830"/>
                      <a:pt x="203200" y="158750"/>
                    </a:cubicBezTo>
                    <a:cubicBezTo>
                      <a:pt x="162560" y="151130"/>
                      <a:pt x="92710" y="165100"/>
                      <a:pt x="59690" y="153670"/>
                    </a:cubicBezTo>
                    <a:cubicBezTo>
                      <a:pt x="39370" y="147320"/>
                      <a:pt x="24130" y="135890"/>
                      <a:pt x="13970" y="123190"/>
                    </a:cubicBezTo>
                    <a:cubicBezTo>
                      <a:pt x="6350" y="113030"/>
                      <a:pt x="1270" y="100330"/>
                      <a:pt x="1270" y="87630"/>
                    </a:cubicBezTo>
                    <a:cubicBezTo>
                      <a:pt x="0" y="72390"/>
                      <a:pt x="2540" y="48260"/>
                      <a:pt x="13970" y="34290"/>
                    </a:cubicBezTo>
                    <a:cubicBezTo>
                      <a:pt x="26670" y="17780"/>
                      <a:pt x="78740" y="0"/>
                      <a:pt x="78740" y="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3437890" y="224790"/>
              <a:ext cx="316230" cy="1019810"/>
              <a:chOff x="0" y="0"/>
              <a:chExt cx="316230" cy="1019810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41910" y="45720"/>
                <a:ext cx="229870" cy="925830"/>
              </a:xfrm>
              <a:custGeom>
                <a:avLst/>
                <a:gdLst/>
                <a:ahLst/>
                <a:cxnLst/>
                <a:rect r="r" b="b" t="t" l="l"/>
                <a:pathLst>
                  <a:path h="925830" w="229870">
                    <a:moveTo>
                      <a:pt x="222250" y="95250"/>
                    </a:moveTo>
                    <a:cubicBezTo>
                      <a:pt x="187960" y="344170"/>
                      <a:pt x="180340" y="518160"/>
                      <a:pt x="179070" y="593090"/>
                    </a:cubicBezTo>
                    <a:cubicBezTo>
                      <a:pt x="179070" y="629920"/>
                      <a:pt x="176530" y="643890"/>
                      <a:pt x="180340" y="675640"/>
                    </a:cubicBezTo>
                    <a:cubicBezTo>
                      <a:pt x="186690" y="722630"/>
                      <a:pt x="229870" y="803910"/>
                      <a:pt x="222250" y="847090"/>
                    </a:cubicBezTo>
                    <a:cubicBezTo>
                      <a:pt x="215900" y="876300"/>
                      <a:pt x="194310" y="901700"/>
                      <a:pt x="173990" y="914400"/>
                    </a:cubicBezTo>
                    <a:cubicBezTo>
                      <a:pt x="158750" y="923290"/>
                      <a:pt x="137160" y="925830"/>
                      <a:pt x="119380" y="922020"/>
                    </a:cubicBezTo>
                    <a:cubicBezTo>
                      <a:pt x="101600" y="919480"/>
                      <a:pt x="82550" y="909320"/>
                      <a:pt x="71120" y="895350"/>
                    </a:cubicBezTo>
                    <a:cubicBezTo>
                      <a:pt x="57150" y="877570"/>
                      <a:pt x="44450" y="839470"/>
                      <a:pt x="49530" y="815340"/>
                    </a:cubicBezTo>
                    <a:cubicBezTo>
                      <a:pt x="55880" y="792480"/>
                      <a:pt x="81280" y="763270"/>
                      <a:pt x="104140" y="754380"/>
                    </a:cubicBezTo>
                    <a:cubicBezTo>
                      <a:pt x="127000" y="745490"/>
                      <a:pt x="165100" y="750570"/>
                      <a:pt x="185420" y="764540"/>
                    </a:cubicBezTo>
                    <a:cubicBezTo>
                      <a:pt x="204470" y="778510"/>
                      <a:pt x="220980" y="815340"/>
                      <a:pt x="222250" y="838200"/>
                    </a:cubicBezTo>
                    <a:cubicBezTo>
                      <a:pt x="223520" y="855980"/>
                      <a:pt x="214630" y="876300"/>
                      <a:pt x="203200" y="890270"/>
                    </a:cubicBezTo>
                    <a:cubicBezTo>
                      <a:pt x="193040" y="904240"/>
                      <a:pt x="173990" y="915670"/>
                      <a:pt x="157480" y="920750"/>
                    </a:cubicBezTo>
                    <a:cubicBezTo>
                      <a:pt x="139700" y="924560"/>
                      <a:pt x="118110" y="923290"/>
                      <a:pt x="101600" y="916940"/>
                    </a:cubicBezTo>
                    <a:cubicBezTo>
                      <a:pt x="85090" y="909320"/>
                      <a:pt x="71120" y="900430"/>
                      <a:pt x="59690" y="880110"/>
                    </a:cubicBezTo>
                    <a:cubicBezTo>
                      <a:pt x="34290" y="836930"/>
                      <a:pt x="13970" y="739140"/>
                      <a:pt x="8890" y="645160"/>
                    </a:cubicBezTo>
                    <a:cubicBezTo>
                      <a:pt x="0" y="508000"/>
                      <a:pt x="41910" y="229870"/>
                      <a:pt x="55880" y="132080"/>
                    </a:cubicBezTo>
                    <a:cubicBezTo>
                      <a:pt x="62230" y="92710"/>
                      <a:pt x="60960" y="71120"/>
                      <a:pt x="73660" y="49530"/>
                    </a:cubicBezTo>
                    <a:cubicBezTo>
                      <a:pt x="86360" y="29210"/>
                      <a:pt x="110490" y="8890"/>
                      <a:pt x="130810" y="5080"/>
                    </a:cubicBezTo>
                    <a:cubicBezTo>
                      <a:pt x="152400" y="0"/>
                      <a:pt x="185420" y="11430"/>
                      <a:pt x="200660" y="26670"/>
                    </a:cubicBezTo>
                    <a:cubicBezTo>
                      <a:pt x="215900" y="40640"/>
                      <a:pt x="222250" y="95250"/>
                      <a:pt x="222250" y="9525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1" id="131"/>
            <p:cNvGrpSpPr/>
            <p:nvPr/>
          </p:nvGrpSpPr>
          <p:grpSpPr>
            <a:xfrm rot="0">
              <a:off x="3102610" y="92710"/>
              <a:ext cx="591820" cy="763270"/>
              <a:chOff x="0" y="0"/>
              <a:chExt cx="591820" cy="763270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34290" y="46990"/>
                <a:ext cx="506730" cy="668020"/>
              </a:xfrm>
              <a:custGeom>
                <a:avLst/>
                <a:gdLst/>
                <a:ahLst/>
                <a:cxnLst/>
                <a:rect r="r" b="b" t="t" l="l"/>
                <a:pathLst>
                  <a:path h="668020" w="506730">
                    <a:moveTo>
                      <a:pt x="394970" y="661670"/>
                    </a:moveTo>
                    <a:cubicBezTo>
                      <a:pt x="135890" y="544830"/>
                      <a:pt x="109220" y="520700"/>
                      <a:pt x="90170" y="492760"/>
                    </a:cubicBezTo>
                    <a:cubicBezTo>
                      <a:pt x="73660" y="471170"/>
                      <a:pt x="68580" y="449580"/>
                      <a:pt x="59690" y="420370"/>
                    </a:cubicBezTo>
                    <a:cubicBezTo>
                      <a:pt x="45720" y="378460"/>
                      <a:pt x="30480" y="318770"/>
                      <a:pt x="22860" y="261620"/>
                    </a:cubicBezTo>
                    <a:cubicBezTo>
                      <a:pt x="15240" y="199390"/>
                      <a:pt x="0" y="105410"/>
                      <a:pt x="19050" y="62230"/>
                    </a:cubicBezTo>
                    <a:cubicBezTo>
                      <a:pt x="30480" y="34290"/>
                      <a:pt x="55880" y="13970"/>
                      <a:pt x="77470" y="6350"/>
                    </a:cubicBezTo>
                    <a:cubicBezTo>
                      <a:pt x="95250" y="0"/>
                      <a:pt x="115570" y="1270"/>
                      <a:pt x="132080" y="8890"/>
                    </a:cubicBezTo>
                    <a:cubicBezTo>
                      <a:pt x="152400" y="19050"/>
                      <a:pt x="180340" y="48260"/>
                      <a:pt x="185420" y="71120"/>
                    </a:cubicBezTo>
                    <a:cubicBezTo>
                      <a:pt x="190500" y="93980"/>
                      <a:pt x="180340" y="132080"/>
                      <a:pt x="163830" y="149860"/>
                    </a:cubicBezTo>
                    <a:cubicBezTo>
                      <a:pt x="147320" y="166370"/>
                      <a:pt x="110490" y="179070"/>
                      <a:pt x="86360" y="175260"/>
                    </a:cubicBezTo>
                    <a:cubicBezTo>
                      <a:pt x="63500" y="171450"/>
                      <a:pt x="33020" y="146050"/>
                      <a:pt x="21590" y="125730"/>
                    </a:cubicBezTo>
                    <a:cubicBezTo>
                      <a:pt x="12700" y="110490"/>
                      <a:pt x="12700" y="88900"/>
                      <a:pt x="16510" y="71120"/>
                    </a:cubicBezTo>
                    <a:cubicBezTo>
                      <a:pt x="20320" y="54610"/>
                      <a:pt x="31750" y="35560"/>
                      <a:pt x="44450" y="24130"/>
                    </a:cubicBezTo>
                    <a:cubicBezTo>
                      <a:pt x="58420" y="12700"/>
                      <a:pt x="77470" y="2540"/>
                      <a:pt x="96520" y="3810"/>
                    </a:cubicBezTo>
                    <a:cubicBezTo>
                      <a:pt x="118110" y="3810"/>
                      <a:pt x="154940" y="20320"/>
                      <a:pt x="168910" y="38100"/>
                    </a:cubicBezTo>
                    <a:cubicBezTo>
                      <a:pt x="181610" y="50800"/>
                      <a:pt x="182880" y="66040"/>
                      <a:pt x="186690" y="90170"/>
                    </a:cubicBezTo>
                    <a:cubicBezTo>
                      <a:pt x="196850" y="139700"/>
                      <a:pt x="181610" y="269240"/>
                      <a:pt x="196850" y="328930"/>
                    </a:cubicBezTo>
                    <a:cubicBezTo>
                      <a:pt x="208280" y="368300"/>
                      <a:pt x="215900" y="394970"/>
                      <a:pt x="245110" y="422910"/>
                    </a:cubicBezTo>
                    <a:cubicBezTo>
                      <a:pt x="288290" y="463550"/>
                      <a:pt x="417830" y="488950"/>
                      <a:pt x="458470" y="518160"/>
                    </a:cubicBezTo>
                    <a:cubicBezTo>
                      <a:pt x="478790" y="532130"/>
                      <a:pt x="490220" y="543560"/>
                      <a:pt x="497840" y="557530"/>
                    </a:cubicBezTo>
                    <a:cubicBezTo>
                      <a:pt x="504190" y="568960"/>
                      <a:pt x="506730" y="580390"/>
                      <a:pt x="505460" y="594360"/>
                    </a:cubicBezTo>
                    <a:cubicBezTo>
                      <a:pt x="502920" y="609600"/>
                      <a:pt x="492760" y="632460"/>
                      <a:pt x="482600" y="645160"/>
                    </a:cubicBezTo>
                    <a:cubicBezTo>
                      <a:pt x="473710" y="654050"/>
                      <a:pt x="463550" y="661670"/>
                      <a:pt x="450850" y="664210"/>
                    </a:cubicBezTo>
                    <a:cubicBezTo>
                      <a:pt x="435610" y="668020"/>
                      <a:pt x="394970" y="661670"/>
                      <a:pt x="394970" y="6616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4020820" y="193040"/>
              <a:ext cx="767080" cy="1054100"/>
              <a:chOff x="0" y="0"/>
              <a:chExt cx="767080" cy="1054100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36830" y="44450"/>
                <a:ext cx="684530" cy="957580"/>
              </a:xfrm>
              <a:custGeom>
                <a:avLst/>
                <a:gdLst/>
                <a:ahLst/>
                <a:cxnLst/>
                <a:rect r="r" b="b" t="t" l="l"/>
                <a:pathLst>
                  <a:path h="957580" w="684530">
                    <a:moveTo>
                      <a:pt x="190500" y="57150"/>
                    </a:moveTo>
                    <a:cubicBezTo>
                      <a:pt x="588010" y="46990"/>
                      <a:pt x="594360" y="52070"/>
                      <a:pt x="604520" y="62230"/>
                    </a:cubicBezTo>
                    <a:cubicBezTo>
                      <a:pt x="617220" y="73660"/>
                      <a:pt x="629920" y="96520"/>
                      <a:pt x="632460" y="114300"/>
                    </a:cubicBezTo>
                    <a:cubicBezTo>
                      <a:pt x="635000" y="133350"/>
                      <a:pt x="628650" y="157480"/>
                      <a:pt x="618490" y="172720"/>
                    </a:cubicBezTo>
                    <a:cubicBezTo>
                      <a:pt x="608330" y="187960"/>
                      <a:pt x="593090" y="200660"/>
                      <a:pt x="568960" y="207010"/>
                    </a:cubicBezTo>
                    <a:cubicBezTo>
                      <a:pt x="525780" y="217170"/>
                      <a:pt x="439420" y="184150"/>
                      <a:pt x="369570" y="180340"/>
                    </a:cubicBezTo>
                    <a:cubicBezTo>
                      <a:pt x="292100" y="175260"/>
                      <a:pt x="133350" y="201930"/>
                      <a:pt x="127000" y="182880"/>
                    </a:cubicBezTo>
                    <a:cubicBezTo>
                      <a:pt x="121920" y="171450"/>
                      <a:pt x="173990" y="128270"/>
                      <a:pt x="184150" y="132080"/>
                    </a:cubicBezTo>
                    <a:cubicBezTo>
                      <a:pt x="195580" y="137160"/>
                      <a:pt x="182880" y="181610"/>
                      <a:pt x="186690" y="217170"/>
                    </a:cubicBezTo>
                    <a:cubicBezTo>
                      <a:pt x="194310" y="278130"/>
                      <a:pt x="209550" y="459740"/>
                      <a:pt x="237490" y="468630"/>
                    </a:cubicBezTo>
                    <a:cubicBezTo>
                      <a:pt x="254000" y="472440"/>
                      <a:pt x="265430" y="422910"/>
                      <a:pt x="294640" y="411480"/>
                    </a:cubicBezTo>
                    <a:cubicBezTo>
                      <a:pt x="347980" y="391160"/>
                      <a:pt x="495300" y="401320"/>
                      <a:pt x="556260" y="422910"/>
                    </a:cubicBezTo>
                    <a:cubicBezTo>
                      <a:pt x="593090" y="436880"/>
                      <a:pt x="617220" y="459740"/>
                      <a:pt x="637540" y="483870"/>
                    </a:cubicBezTo>
                    <a:cubicBezTo>
                      <a:pt x="655320" y="506730"/>
                      <a:pt x="664210" y="529590"/>
                      <a:pt x="671830" y="561340"/>
                    </a:cubicBezTo>
                    <a:cubicBezTo>
                      <a:pt x="683260" y="607060"/>
                      <a:pt x="684530" y="692150"/>
                      <a:pt x="678180" y="739140"/>
                    </a:cubicBezTo>
                    <a:cubicBezTo>
                      <a:pt x="674370" y="770890"/>
                      <a:pt x="666750" y="795020"/>
                      <a:pt x="654050" y="817880"/>
                    </a:cubicBezTo>
                    <a:cubicBezTo>
                      <a:pt x="641350" y="839470"/>
                      <a:pt x="622300" y="858520"/>
                      <a:pt x="600710" y="873760"/>
                    </a:cubicBezTo>
                    <a:cubicBezTo>
                      <a:pt x="577850" y="890270"/>
                      <a:pt x="554990" y="901700"/>
                      <a:pt x="519430" y="913130"/>
                    </a:cubicBezTo>
                    <a:cubicBezTo>
                      <a:pt x="462280" y="932180"/>
                      <a:pt x="350520" y="957580"/>
                      <a:pt x="281940" y="957580"/>
                    </a:cubicBezTo>
                    <a:cubicBezTo>
                      <a:pt x="231140" y="957580"/>
                      <a:pt x="180340" y="952500"/>
                      <a:pt x="147320" y="933450"/>
                    </a:cubicBezTo>
                    <a:cubicBezTo>
                      <a:pt x="120650" y="919480"/>
                      <a:pt x="97790" y="892810"/>
                      <a:pt x="90170" y="869950"/>
                    </a:cubicBezTo>
                    <a:cubicBezTo>
                      <a:pt x="85090" y="850900"/>
                      <a:pt x="88900" y="829310"/>
                      <a:pt x="96520" y="811530"/>
                    </a:cubicBezTo>
                    <a:cubicBezTo>
                      <a:pt x="102870" y="795020"/>
                      <a:pt x="119380" y="777240"/>
                      <a:pt x="134620" y="768350"/>
                    </a:cubicBezTo>
                    <a:cubicBezTo>
                      <a:pt x="151130" y="759460"/>
                      <a:pt x="173990" y="755650"/>
                      <a:pt x="193040" y="758190"/>
                    </a:cubicBezTo>
                    <a:cubicBezTo>
                      <a:pt x="210820" y="760730"/>
                      <a:pt x="232410" y="769620"/>
                      <a:pt x="243840" y="784860"/>
                    </a:cubicBezTo>
                    <a:cubicBezTo>
                      <a:pt x="259080" y="802640"/>
                      <a:pt x="271780" y="843280"/>
                      <a:pt x="269240" y="867410"/>
                    </a:cubicBezTo>
                    <a:cubicBezTo>
                      <a:pt x="266700" y="886460"/>
                      <a:pt x="252730" y="905510"/>
                      <a:pt x="240030" y="916940"/>
                    </a:cubicBezTo>
                    <a:cubicBezTo>
                      <a:pt x="226060" y="929640"/>
                      <a:pt x="205740" y="939800"/>
                      <a:pt x="185420" y="939800"/>
                    </a:cubicBezTo>
                    <a:cubicBezTo>
                      <a:pt x="162560" y="939800"/>
                      <a:pt x="123190" y="922020"/>
                      <a:pt x="107950" y="905510"/>
                    </a:cubicBezTo>
                    <a:cubicBezTo>
                      <a:pt x="93980" y="890270"/>
                      <a:pt x="88900" y="868680"/>
                      <a:pt x="87630" y="850900"/>
                    </a:cubicBezTo>
                    <a:cubicBezTo>
                      <a:pt x="87630" y="831850"/>
                      <a:pt x="95250" y="808990"/>
                      <a:pt x="105410" y="795020"/>
                    </a:cubicBezTo>
                    <a:cubicBezTo>
                      <a:pt x="116840" y="779780"/>
                      <a:pt x="133350" y="765810"/>
                      <a:pt x="153670" y="760730"/>
                    </a:cubicBezTo>
                    <a:cubicBezTo>
                      <a:pt x="177800" y="755650"/>
                      <a:pt x="207010" y="777240"/>
                      <a:pt x="245110" y="778510"/>
                    </a:cubicBezTo>
                    <a:cubicBezTo>
                      <a:pt x="308610" y="778510"/>
                      <a:pt x="466090" y="774700"/>
                      <a:pt x="496570" y="739140"/>
                    </a:cubicBezTo>
                    <a:cubicBezTo>
                      <a:pt x="514350" y="718820"/>
                      <a:pt x="505460" y="678180"/>
                      <a:pt x="496570" y="652780"/>
                    </a:cubicBezTo>
                    <a:cubicBezTo>
                      <a:pt x="488950" y="629920"/>
                      <a:pt x="476250" y="605790"/>
                      <a:pt x="449580" y="591820"/>
                    </a:cubicBezTo>
                    <a:cubicBezTo>
                      <a:pt x="400050" y="567690"/>
                      <a:pt x="248920" y="600710"/>
                      <a:pt x="187960" y="591820"/>
                    </a:cubicBezTo>
                    <a:cubicBezTo>
                      <a:pt x="152400" y="586740"/>
                      <a:pt x="128270" y="585470"/>
                      <a:pt x="107950" y="567690"/>
                    </a:cubicBezTo>
                    <a:cubicBezTo>
                      <a:pt x="82550" y="544830"/>
                      <a:pt x="71120" y="499110"/>
                      <a:pt x="57150" y="455930"/>
                    </a:cubicBezTo>
                    <a:cubicBezTo>
                      <a:pt x="39370" y="402590"/>
                      <a:pt x="26670" y="327660"/>
                      <a:pt x="19050" y="265430"/>
                    </a:cubicBezTo>
                    <a:cubicBezTo>
                      <a:pt x="12700" y="204470"/>
                      <a:pt x="0" y="129540"/>
                      <a:pt x="13970" y="86360"/>
                    </a:cubicBezTo>
                    <a:cubicBezTo>
                      <a:pt x="22860" y="57150"/>
                      <a:pt x="39370" y="36830"/>
                      <a:pt x="62230" y="22860"/>
                    </a:cubicBezTo>
                    <a:cubicBezTo>
                      <a:pt x="85090" y="8890"/>
                      <a:pt x="113030" y="8890"/>
                      <a:pt x="149860" y="6350"/>
                    </a:cubicBezTo>
                    <a:cubicBezTo>
                      <a:pt x="210820" y="0"/>
                      <a:pt x="318770" y="0"/>
                      <a:pt x="394970" y="8890"/>
                    </a:cubicBezTo>
                    <a:cubicBezTo>
                      <a:pt x="463550" y="16510"/>
                      <a:pt x="552450" y="31750"/>
                      <a:pt x="588010" y="49530"/>
                    </a:cubicBezTo>
                    <a:cubicBezTo>
                      <a:pt x="604520" y="58420"/>
                      <a:pt x="610870" y="66040"/>
                      <a:pt x="618490" y="76200"/>
                    </a:cubicBezTo>
                    <a:cubicBezTo>
                      <a:pt x="626110" y="87630"/>
                      <a:pt x="632460" y="100330"/>
                      <a:pt x="632460" y="114300"/>
                    </a:cubicBezTo>
                    <a:cubicBezTo>
                      <a:pt x="633730" y="132080"/>
                      <a:pt x="628650" y="157480"/>
                      <a:pt x="618490" y="172720"/>
                    </a:cubicBezTo>
                    <a:cubicBezTo>
                      <a:pt x="608330" y="187960"/>
                      <a:pt x="595630" y="198120"/>
                      <a:pt x="568960" y="207010"/>
                    </a:cubicBezTo>
                    <a:cubicBezTo>
                      <a:pt x="504190" y="227330"/>
                      <a:pt x="256540" y="227330"/>
                      <a:pt x="190500" y="212090"/>
                    </a:cubicBezTo>
                    <a:cubicBezTo>
                      <a:pt x="165100" y="205740"/>
                      <a:pt x="152400" y="199390"/>
                      <a:pt x="140970" y="186690"/>
                    </a:cubicBezTo>
                    <a:cubicBezTo>
                      <a:pt x="129540" y="173990"/>
                      <a:pt x="121920" y="152400"/>
                      <a:pt x="121920" y="134620"/>
                    </a:cubicBezTo>
                    <a:cubicBezTo>
                      <a:pt x="121920" y="118110"/>
                      <a:pt x="129540" y="96520"/>
                      <a:pt x="140970" y="83820"/>
                    </a:cubicBezTo>
                    <a:cubicBezTo>
                      <a:pt x="152400" y="69850"/>
                      <a:pt x="190500" y="57150"/>
                      <a:pt x="190500" y="5715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5135880" y="118110"/>
              <a:ext cx="589280" cy="1206500"/>
              <a:chOff x="0" y="0"/>
              <a:chExt cx="589280" cy="120650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45720" y="49530"/>
                <a:ext cx="494030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494030">
                    <a:moveTo>
                      <a:pt x="260350" y="877570"/>
                    </a:moveTo>
                    <a:cubicBezTo>
                      <a:pt x="189230" y="915670"/>
                      <a:pt x="152400" y="952500"/>
                      <a:pt x="156210" y="958850"/>
                    </a:cubicBezTo>
                    <a:cubicBezTo>
                      <a:pt x="160020" y="966470"/>
                      <a:pt x="218440" y="952500"/>
                      <a:pt x="245110" y="937260"/>
                    </a:cubicBezTo>
                    <a:cubicBezTo>
                      <a:pt x="274320" y="920750"/>
                      <a:pt x="311150" y="890270"/>
                      <a:pt x="321310" y="862330"/>
                    </a:cubicBezTo>
                    <a:cubicBezTo>
                      <a:pt x="330200" y="839470"/>
                      <a:pt x="327660" y="798830"/>
                      <a:pt x="313690" y="784860"/>
                    </a:cubicBezTo>
                    <a:cubicBezTo>
                      <a:pt x="299720" y="770890"/>
                      <a:pt x="262890" y="784860"/>
                      <a:pt x="233680" y="781050"/>
                    </a:cubicBezTo>
                    <a:cubicBezTo>
                      <a:pt x="200660" y="774700"/>
                      <a:pt x="152400" y="770890"/>
                      <a:pt x="124460" y="750570"/>
                    </a:cubicBezTo>
                    <a:cubicBezTo>
                      <a:pt x="96520" y="730250"/>
                      <a:pt x="78740" y="695960"/>
                      <a:pt x="64770" y="660400"/>
                    </a:cubicBezTo>
                    <a:cubicBezTo>
                      <a:pt x="46990" y="615950"/>
                      <a:pt x="40640" y="543560"/>
                      <a:pt x="35560" y="499110"/>
                    </a:cubicBezTo>
                    <a:cubicBezTo>
                      <a:pt x="33020" y="466090"/>
                      <a:pt x="31750" y="443230"/>
                      <a:pt x="35560" y="414020"/>
                    </a:cubicBezTo>
                    <a:cubicBezTo>
                      <a:pt x="40640" y="383540"/>
                      <a:pt x="52070" y="355600"/>
                      <a:pt x="68580" y="322580"/>
                    </a:cubicBezTo>
                    <a:cubicBezTo>
                      <a:pt x="88900" y="279400"/>
                      <a:pt x="118110" y="227330"/>
                      <a:pt x="157480" y="181610"/>
                    </a:cubicBezTo>
                    <a:cubicBezTo>
                      <a:pt x="205740" y="125730"/>
                      <a:pt x="300990" y="45720"/>
                      <a:pt x="347980" y="19050"/>
                    </a:cubicBezTo>
                    <a:cubicBezTo>
                      <a:pt x="369570" y="6350"/>
                      <a:pt x="383540" y="0"/>
                      <a:pt x="402590" y="1270"/>
                    </a:cubicBezTo>
                    <a:cubicBezTo>
                      <a:pt x="426720" y="3810"/>
                      <a:pt x="463550" y="24130"/>
                      <a:pt x="477520" y="43180"/>
                    </a:cubicBezTo>
                    <a:cubicBezTo>
                      <a:pt x="488950" y="58420"/>
                      <a:pt x="492760" y="80010"/>
                      <a:pt x="491490" y="99060"/>
                    </a:cubicBezTo>
                    <a:cubicBezTo>
                      <a:pt x="490220" y="116840"/>
                      <a:pt x="483870" y="138430"/>
                      <a:pt x="469900" y="152400"/>
                    </a:cubicBezTo>
                    <a:cubicBezTo>
                      <a:pt x="453390" y="168910"/>
                      <a:pt x="415290" y="185420"/>
                      <a:pt x="389890" y="182880"/>
                    </a:cubicBezTo>
                    <a:cubicBezTo>
                      <a:pt x="365760" y="179070"/>
                      <a:pt x="332740" y="153670"/>
                      <a:pt x="320040" y="133350"/>
                    </a:cubicBezTo>
                    <a:cubicBezTo>
                      <a:pt x="309880" y="116840"/>
                      <a:pt x="307340" y="95250"/>
                      <a:pt x="312420" y="76200"/>
                    </a:cubicBezTo>
                    <a:cubicBezTo>
                      <a:pt x="318770" y="53340"/>
                      <a:pt x="344170" y="20320"/>
                      <a:pt x="364490" y="10160"/>
                    </a:cubicBezTo>
                    <a:cubicBezTo>
                      <a:pt x="382270" y="0"/>
                      <a:pt x="405130" y="0"/>
                      <a:pt x="422910" y="3810"/>
                    </a:cubicBezTo>
                    <a:cubicBezTo>
                      <a:pt x="440690" y="8890"/>
                      <a:pt x="461010" y="19050"/>
                      <a:pt x="471170" y="34290"/>
                    </a:cubicBezTo>
                    <a:cubicBezTo>
                      <a:pt x="485140" y="54610"/>
                      <a:pt x="494030" y="95250"/>
                      <a:pt x="488950" y="118110"/>
                    </a:cubicBezTo>
                    <a:cubicBezTo>
                      <a:pt x="485140" y="137160"/>
                      <a:pt x="472440" y="148590"/>
                      <a:pt x="455930" y="165100"/>
                    </a:cubicBezTo>
                    <a:cubicBezTo>
                      <a:pt x="426720" y="196850"/>
                      <a:pt x="350520" y="240030"/>
                      <a:pt x="317500" y="274320"/>
                    </a:cubicBezTo>
                    <a:cubicBezTo>
                      <a:pt x="294640" y="298450"/>
                      <a:pt x="283210" y="320040"/>
                      <a:pt x="267970" y="345440"/>
                    </a:cubicBezTo>
                    <a:cubicBezTo>
                      <a:pt x="250190" y="373380"/>
                      <a:pt x="224790" y="406400"/>
                      <a:pt x="217170" y="436880"/>
                    </a:cubicBezTo>
                    <a:cubicBezTo>
                      <a:pt x="209550" y="463550"/>
                      <a:pt x="213360" y="492760"/>
                      <a:pt x="217170" y="520700"/>
                    </a:cubicBezTo>
                    <a:cubicBezTo>
                      <a:pt x="219710" y="546100"/>
                      <a:pt x="213360" y="575310"/>
                      <a:pt x="231140" y="595630"/>
                    </a:cubicBezTo>
                    <a:cubicBezTo>
                      <a:pt x="259080" y="627380"/>
                      <a:pt x="363220" y="629920"/>
                      <a:pt x="406400" y="659130"/>
                    </a:cubicBezTo>
                    <a:cubicBezTo>
                      <a:pt x="438150" y="680720"/>
                      <a:pt x="464820" y="704850"/>
                      <a:pt x="478790" y="736600"/>
                    </a:cubicBezTo>
                    <a:cubicBezTo>
                      <a:pt x="492760" y="769620"/>
                      <a:pt x="492760" y="812800"/>
                      <a:pt x="488950" y="855980"/>
                    </a:cubicBezTo>
                    <a:cubicBezTo>
                      <a:pt x="485140" y="905510"/>
                      <a:pt x="469900" y="976630"/>
                      <a:pt x="445770" y="1017270"/>
                    </a:cubicBezTo>
                    <a:cubicBezTo>
                      <a:pt x="427990" y="1049020"/>
                      <a:pt x="402590" y="1074420"/>
                      <a:pt x="375920" y="1088390"/>
                    </a:cubicBezTo>
                    <a:cubicBezTo>
                      <a:pt x="350520" y="1102360"/>
                      <a:pt x="325120" y="1104900"/>
                      <a:pt x="292100" y="1106170"/>
                    </a:cubicBezTo>
                    <a:cubicBezTo>
                      <a:pt x="245110" y="1107440"/>
                      <a:pt x="168910" y="1094740"/>
                      <a:pt x="121920" y="1082040"/>
                    </a:cubicBezTo>
                    <a:cubicBezTo>
                      <a:pt x="88900" y="1073150"/>
                      <a:pt x="58420" y="1065530"/>
                      <a:pt x="39370" y="1046480"/>
                    </a:cubicBezTo>
                    <a:cubicBezTo>
                      <a:pt x="20320" y="1029970"/>
                      <a:pt x="10160" y="1002030"/>
                      <a:pt x="5080" y="976630"/>
                    </a:cubicBezTo>
                    <a:cubicBezTo>
                      <a:pt x="0" y="949960"/>
                      <a:pt x="5080" y="914400"/>
                      <a:pt x="15240" y="887730"/>
                    </a:cubicBezTo>
                    <a:cubicBezTo>
                      <a:pt x="26670" y="859790"/>
                      <a:pt x="49530" y="834390"/>
                      <a:pt x="71120" y="812800"/>
                    </a:cubicBezTo>
                    <a:cubicBezTo>
                      <a:pt x="91440" y="791210"/>
                      <a:pt x="116840" y="772160"/>
                      <a:pt x="143510" y="758190"/>
                    </a:cubicBezTo>
                    <a:cubicBezTo>
                      <a:pt x="170180" y="744220"/>
                      <a:pt x="208280" y="726440"/>
                      <a:pt x="233680" y="728980"/>
                    </a:cubicBezTo>
                    <a:cubicBezTo>
                      <a:pt x="252730" y="728980"/>
                      <a:pt x="271780" y="739140"/>
                      <a:pt x="283210" y="751840"/>
                    </a:cubicBezTo>
                    <a:cubicBezTo>
                      <a:pt x="295910" y="763270"/>
                      <a:pt x="304800" y="786130"/>
                      <a:pt x="306070" y="802640"/>
                    </a:cubicBezTo>
                    <a:cubicBezTo>
                      <a:pt x="307340" y="815340"/>
                      <a:pt x="304800" y="826770"/>
                      <a:pt x="299720" y="838200"/>
                    </a:cubicBezTo>
                    <a:cubicBezTo>
                      <a:pt x="292100" y="853440"/>
                      <a:pt x="260350" y="877570"/>
                      <a:pt x="260350" y="8775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5975350" y="149860"/>
              <a:ext cx="632460" cy="1036320"/>
              <a:chOff x="0" y="0"/>
              <a:chExt cx="632460" cy="1036320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48260" y="52070"/>
                <a:ext cx="541020" cy="934720"/>
              </a:xfrm>
              <a:custGeom>
                <a:avLst/>
                <a:gdLst/>
                <a:ahLst/>
                <a:cxnLst/>
                <a:rect r="r" b="b" t="t" l="l"/>
                <a:pathLst>
                  <a:path h="934720" w="541020">
                    <a:moveTo>
                      <a:pt x="80010" y="0"/>
                    </a:moveTo>
                    <a:cubicBezTo>
                      <a:pt x="265430" y="2540"/>
                      <a:pt x="342900" y="15240"/>
                      <a:pt x="392430" y="26670"/>
                    </a:cubicBezTo>
                    <a:cubicBezTo>
                      <a:pt x="429260" y="34290"/>
                      <a:pt x="461010" y="35560"/>
                      <a:pt x="483870" y="53340"/>
                    </a:cubicBezTo>
                    <a:cubicBezTo>
                      <a:pt x="505460" y="69850"/>
                      <a:pt x="519430" y="95250"/>
                      <a:pt x="528320" y="125730"/>
                    </a:cubicBezTo>
                    <a:cubicBezTo>
                      <a:pt x="541020" y="167640"/>
                      <a:pt x="535940" y="220980"/>
                      <a:pt x="533400" y="288290"/>
                    </a:cubicBezTo>
                    <a:cubicBezTo>
                      <a:pt x="527050" y="397510"/>
                      <a:pt x="482600" y="608330"/>
                      <a:pt x="473710" y="716280"/>
                    </a:cubicBezTo>
                    <a:cubicBezTo>
                      <a:pt x="468630" y="781050"/>
                      <a:pt x="482600" y="836930"/>
                      <a:pt x="469900" y="872490"/>
                    </a:cubicBezTo>
                    <a:cubicBezTo>
                      <a:pt x="462280" y="892810"/>
                      <a:pt x="450850" y="906780"/>
                      <a:pt x="435610" y="916940"/>
                    </a:cubicBezTo>
                    <a:cubicBezTo>
                      <a:pt x="420370" y="927100"/>
                      <a:pt x="400050" y="934720"/>
                      <a:pt x="381000" y="932180"/>
                    </a:cubicBezTo>
                    <a:cubicBezTo>
                      <a:pt x="358140" y="929640"/>
                      <a:pt x="322580" y="908050"/>
                      <a:pt x="309880" y="889000"/>
                    </a:cubicBezTo>
                    <a:cubicBezTo>
                      <a:pt x="298450" y="873760"/>
                      <a:pt x="293370" y="852170"/>
                      <a:pt x="297180" y="834390"/>
                    </a:cubicBezTo>
                    <a:cubicBezTo>
                      <a:pt x="300990" y="811530"/>
                      <a:pt x="323850" y="777240"/>
                      <a:pt x="344170" y="764540"/>
                    </a:cubicBezTo>
                    <a:cubicBezTo>
                      <a:pt x="359410" y="754380"/>
                      <a:pt x="382270" y="753110"/>
                      <a:pt x="400050" y="755650"/>
                    </a:cubicBezTo>
                    <a:cubicBezTo>
                      <a:pt x="417830" y="758190"/>
                      <a:pt x="438150" y="769620"/>
                      <a:pt x="449580" y="782320"/>
                    </a:cubicBezTo>
                    <a:cubicBezTo>
                      <a:pt x="462280" y="795020"/>
                      <a:pt x="472440" y="816610"/>
                      <a:pt x="473710" y="834390"/>
                    </a:cubicBezTo>
                    <a:cubicBezTo>
                      <a:pt x="476250" y="852170"/>
                      <a:pt x="472440" y="873760"/>
                      <a:pt x="462280" y="889000"/>
                    </a:cubicBezTo>
                    <a:cubicBezTo>
                      <a:pt x="448310" y="908050"/>
                      <a:pt x="412750" y="929640"/>
                      <a:pt x="389890" y="932180"/>
                    </a:cubicBezTo>
                    <a:cubicBezTo>
                      <a:pt x="372110" y="934720"/>
                      <a:pt x="350520" y="929640"/>
                      <a:pt x="335280" y="916940"/>
                    </a:cubicBezTo>
                    <a:cubicBezTo>
                      <a:pt x="317500" y="902970"/>
                      <a:pt x="303530" y="872490"/>
                      <a:pt x="297180" y="843280"/>
                    </a:cubicBezTo>
                    <a:cubicBezTo>
                      <a:pt x="287020" y="805180"/>
                      <a:pt x="293370" y="764540"/>
                      <a:pt x="298450" y="703580"/>
                    </a:cubicBezTo>
                    <a:cubicBezTo>
                      <a:pt x="308610" y="586740"/>
                      <a:pt x="419100" y="254000"/>
                      <a:pt x="378460" y="191770"/>
                    </a:cubicBezTo>
                    <a:cubicBezTo>
                      <a:pt x="363220" y="166370"/>
                      <a:pt x="332740" y="176530"/>
                      <a:pt x="297180" y="170180"/>
                    </a:cubicBezTo>
                    <a:cubicBezTo>
                      <a:pt x="236220" y="158750"/>
                      <a:pt x="87630" y="170180"/>
                      <a:pt x="43180" y="147320"/>
                    </a:cubicBezTo>
                    <a:cubicBezTo>
                      <a:pt x="22860" y="137160"/>
                      <a:pt x="12700" y="120650"/>
                      <a:pt x="6350" y="106680"/>
                    </a:cubicBezTo>
                    <a:cubicBezTo>
                      <a:pt x="1270" y="93980"/>
                      <a:pt x="0" y="82550"/>
                      <a:pt x="2540" y="68580"/>
                    </a:cubicBezTo>
                    <a:cubicBezTo>
                      <a:pt x="5080" y="53340"/>
                      <a:pt x="15240" y="31750"/>
                      <a:pt x="27940" y="20320"/>
                    </a:cubicBezTo>
                    <a:cubicBezTo>
                      <a:pt x="40640" y="8890"/>
                      <a:pt x="80010" y="0"/>
                      <a:pt x="80010" y="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9" id="139"/>
            <p:cNvGrpSpPr/>
            <p:nvPr/>
          </p:nvGrpSpPr>
          <p:grpSpPr>
            <a:xfrm rot="0">
              <a:off x="6045200" y="570230"/>
              <a:ext cx="723900" cy="295910"/>
              <a:chOff x="0" y="0"/>
              <a:chExt cx="723900" cy="295910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49530" y="50800"/>
                <a:ext cx="624840" cy="200660"/>
              </a:xfrm>
              <a:custGeom>
                <a:avLst/>
                <a:gdLst/>
                <a:ahLst/>
                <a:cxnLst/>
                <a:rect r="r" b="b" t="t" l="l"/>
                <a:pathLst>
                  <a:path h="200660" w="624840">
                    <a:moveTo>
                      <a:pt x="87630" y="0"/>
                    </a:moveTo>
                    <a:cubicBezTo>
                      <a:pt x="393700" y="29210"/>
                      <a:pt x="491490" y="16510"/>
                      <a:pt x="538480" y="24130"/>
                    </a:cubicBezTo>
                    <a:cubicBezTo>
                      <a:pt x="562610" y="26670"/>
                      <a:pt x="576580" y="29210"/>
                      <a:pt x="590550" y="40640"/>
                    </a:cubicBezTo>
                    <a:cubicBezTo>
                      <a:pt x="607060" y="55880"/>
                      <a:pt x="624840" y="88900"/>
                      <a:pt x="623570" y="113030"/>
                    </a:cubicBezTo>
                    <a:cubicBezTo>
                      <a:pt x="622300" y="135890"/>
                      <a:pt x="601980" y="168910"/>
                      <a:pt x="582930" y="180340"/>
                    </a:cubicBezTo>
                    <a:cubicBezTo>
                      <a:pt x="562610" y="193040"/>
                      <a:pt x="524510" y="193040"/>
                      <a:pt x="502920" y="185420"/>
                    </a:cubicBezTo>
                    <a:cubicBezTo>
                      <a:pt x="486410" y="179070"/>
                      <a:pt x="471170" y="165100"/>
                      <a:pt x="463550" y="147320"/>
                    </a:cubicBezTo>
                    <a:cubicBezTo>
                      <a:pt x="454660" y="128270"/>
                      <a:pt x="453390" y="88900"/>
                      <a:pt x="463550" y="68580"/>
                    </a:cubicBezTo>
                    <a:cubicBezTo>
                      <a:pt x="474980" y="48260"/>
                      <a:pt x="508000" y="27940"/>
                      <a:pt x="529590" y="24130"/>
                    </a:cubicBezTo>
                    <a:cubicBezTo>
                      <a:pt x="547370" y="20320"/>
                      <a:pt x="567690" y="26670"/>
                      <a:pt x="582930" y="35560"/>
                    </a:cubicBezTo>
                    <a:cubicBezTo>
                      <a:pt x="596900" y="44450"/>
                      <a:pt x="610870" y="60960"/>
                      <a:pt x="617220" y="77470"/>
                    </a:cubicBezTo>
                    <a:cubicBezTo>
                      <a:pt x="623570" y="92710"/>
                      <a:pt x="624840" y="114300"/>
                      <a:pt x="621030" y="130810"/>
                    </a:cubicBezTo>
                    <a:cubicBezTo>
                      <a:pt x="615950" y="147320"/>
                      <a:pt x="603250" y="165100"/>
                      <a:pt x="590550" y="175260"/>
                    </a:cubicBezTo>
                    <a:cubicBezTo>
                      <a:pt x="576580" y="186690"/>
                      <a:pt x="562610" y="189230"/>
                      <a:pt x="538480" y="193040"/>
                    </a:cubicBezTo>
                    <a:cubicBezTo>
                      <a:pt x="490220" y="200660"/>
                      <a:pt x="384810" y="194310"/>
                      <a:pt x="307340" y="189230"/>
                    </a:cubicBezTo>
                    <a:cubicBezTo>
                      <a:pt x="228600" y="182880"/>
                      <a:pt x="120650" y="170180"/>
                      <a:pt x="72390" y="156210"/>
                    </a:cubicBezTo>
                    <a:cubicBezTo>
                      <a:pt x="48260" y="148590"/>
                      <a:pt x="34290" y="143510"/>
                      <a:pt x="22860" y="130810"/>
                    </a:cubicBezTo>
                    <a:cubicBezTo>
                      <a:pt x="10160" y="118110"/>
                      <a:pt x="2540" y="95250"/>
                      <a:pt x="1270" y="78740"/>
                    </a:cubicBezTo>
                    <a:cubicBezTo>
                      <a:pt x="0" y="66040"/>
                      <a:pt x="3810" y="53340"/>
                      <a:pt x="10160" y="43180"/>
                    </a:cubicBezTo>
                    <a:cubicBezTo>
                      <a:pt x="15240" y="31750"/>
                      <a:pt x="22860" y="21590"/>
                      <a:pt x="34290" y="13970"/>
                    </a:cubicBezTo>
                    <a:cubicBezTo>
                      <a:pt x="46990" y="5080"/>
                      <a:pt x="87630" y="0"/>
                      <a:pt x="87630" y="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6743700" y="0"/>
              <a:ext cx="756920" cy="1228090"/>
              <a:chOff x="0" y="0"/>
              <a:chExt cx="756920" cy="1228090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50800" y="46990"/>
                <a:ext cx="657860" cy="1132840"/>
              </a:xfrm>
              <a:custGeom>
                <a:avLst/>
                <a:gdLst/>
                <a:ahLst/>
                <a:cxnLst/>
                <a:rect r="r" b="b" t="t" l="l"/>
                <a:pathLst>
                  <a:path h="1132840" w="657860">
                    <a:moveTo>
                      <a:pt x="0" y="200660"/>
                    </a:moveTo>
                    <a:cubicBezTo>
                      <a:pt x="30480" y="86360"/>
                      <a:pt x="43180" y="59690"/>
                      <a:pt x="64770" y="43180"/>
                    </a:cubicBezTo>
                    <a:cubicBezTo>
                      <a:pt x="86360" y="24130"/>
                      <a:pt x="120650" y="12700"/>
                      <a:pt x="149860" y="6350"/>
                    </a:cubicBezTo>
                    <a:cubicBezTo>
                      <a:pt x="177800" y="0"/>
                      <a:pt x="205740" y="1270"/>
                      <a:pt x="234950" y="3810"/>
                    </a:cubicBezTo>
                    <a:cubicBezTo>
                      <a:pt x="266700" y="6350"/>
                      <a:pt x="303530" y="13970"/>
                      <a:pt x="334010" y="24130"/>
                    </a:cubicBezTo>
                    <a:cubicBezTo>
                      <a:pt x="365760" y="34290"/>
                      <a:pt x="394970" y="49530"/>
                      <a:pt x="424180" y="66040"/>
                    </a:cubicBezTo>
                    <a:cubicBezTo>
                      <a:pt x="453390" y="83820"/>
                      <a:pt x="488950" y="102870"/>
                      <a:pt x="510540" y="127000"/>
                    </a:cubicBezTo>
                    <a:cubicBezTo>
                      <a:pt x="528320" y="148590"/>
                      <a:pt x="539750" y="175260"/>
                      <a:pt x="546100" y="200660"/>
                    </a:cubicBezTo>
                    <a:cubicBezTo>
                      <a:pt x="552450" y="224790"/>
                      <a:pt x="548640" y="251460"/>
                      <a:pt x="549910" y="276860"/>
                    </a:cubicBezTo>
                    <a:cubicBezTo>
                      <a:pt x="549910" y="303530"/>
                      <a:pt x="553720" y="334010"/>
                      <a:pt x="549910" y="360680"/>
                    </a:cubicBezTo>
                    <a:cubicBezTo>
                      <a:pt x="546100" y="387350"/>
                      <a:pt x="535940" y="419100"/>
                      <a:pt x="528320" y="438150"/>
                    </a:cubicBezTo>
                    <a:cubicBezTo>
                      <a:pt x="523240" y="449580"/>
                      <a:pt x="511810" y="455930"/>
                      <a:pt x="513080" y="466090"/>
                    </a:cubicBezTo>
                    <a:cubicBezTo>
                      <a:pt x="514350" y="480060"/>
                      <a:pt x="535940" y="494030"/>
                      <a:pt x="548640" y="510540"/>
                    </a:cubicBezTo>
                    <a:cubicBezTo>
                      <a:pt x="562610" y="529590"/>
                      <a:pt x="579120" y="552450"/>
                      <a:pt x="590550" y="575310"/>
                    </a:cubicBezTo>
                    <a:cubicBezTo>
                      <a:pt x="604520" y="599440"/>
                      <a:pt x="613410" y="624840"/>
                      <a:pt x="623570" y="652780"/>
                    </a:cubicBezTo>
                    <a:cubicBezTo>
                      <a:pt x="635000" y="683260"/>
                      <a:pt x="650240" y="717550"/>
                      <a:pt x="654050" y="749300"/>
                    </a:cubicBezTo>
                    <a:cubicBezTo>
                      <a:pt x="657860" y="777240"/>
                      <a:pt x="652780" y="803910"/>
                      <a:pt x="651510" y="831850"/>
                    </a:cubicBezTo>
                    <a:cubicBezTo>
                      <a:pt x="648970" y="857250"/>
                      <a:pt x="647700" y="883920"/>
                      <a:pt x="643890" y="909320"/>
                    </a:cubicBezTo>
                    <a:cubicBezTo>
                      <a:pt x="638810" y="935990"/>
                      <a:pt x="637540" y="965200"/>
                      <a:pt x="623570" y="990600"/>
                    </a:cubicBezTo>
                    <a:cubicBezTo>
                      <a:pt x="607060" y="1022350"/>
                      <a:pt x="572770" y="1056640"/>
                      <a:pt x="547370" y="1078230"/>
                    </a:cubicBezTo>
                    <a:cubicBezTo>
                      <a:pt x="525780" y="1097280"/>
                      <a:pt x="505460" y="1109980"/>
                      <a:pt x="481330" y="1118870"/>
                    </a:cubicBezTo>
                    <a:cubicBezTo>
                      <a:pt x="457200" y="1127760"/>
                      <a:pt x="429260" y="1129030"/>
                      <a:pt x="402590" y="1130300"/>
                    </a:cubicBezTo>
                    <a:cubicBezTo>
                      <a:pt x="374650" y="1132840"/>
                      <a:pt x="346710" y="1131570"/>
                      <a:pt x="320040" y="1130300"/>
                    </a:cubicBezTo>
                    <a:cubicBezTo>
                      <a:pt x="293370" y="1129030"/>
                      <a:pt x="267970" y="1130300"/>
                      <a:pt x="240030" y="1122680"/>
                    </a:cubicBezTo>
                    <a:cubicBezTo>
                      <a:pt x="208280" y="1113790"/>
                      <a:pt x="167640" y="1094740"/>
                      <a:pt x="140970" y="1073150"/>
                    </a:cubicBezTo>
                    <a:cubicBezTo>
                      <a:pt x="118110" y="1055370"/>
                      <a:pt x="97790" y="1035050"/>
                      <a:pt x="86360" y="1008380"/>
                    </a:cubicBezTo>
                    <a:cubicBezTo>
                      <a:pt x="72390" y="975360"/>
                      <a:pt x="73660" y="924560"/>
                      <a:pt x="74930" y="887730"/>
                    </a:cubicBezTo>
                    <a:cubicBezTo>
                      <a:pt x="74930" y="857250"/>
                      <a:pt x="80010" y="830580"/>
                      <a:pt x="87630" y="803910"/>
                    </a:cubicBezTo>
                    <a:cubicBezTo>
                      <a:pt x="93980" y="775970"/>
                      <a:pt x="102870" y="748030"/>
                      <a:pt x="115570" y="722630"/>
                    </a:cubicBezTo>
                    <a:cubicBezTo>
                      <a:pt x="127000" y="698500"/>
                      <a:pt x="142240" y="674370"/>
                      <a:pt x="157480" y="652780"/>
                    </a:cubicBezTo>
                    <a:cubicBezTo>
                      <a:pt x="173990" y="631190"/>
                      <a:pt x="194310" y="607060"/>
                      <a:pt x="210820" y="589280"/>
                    </a:cubicBezTo>
                    <a:cubicBezTo>
                      <a:pt x="222250" y="577850"/>
                      <a:pt x="246380" y="566420"/>
                      <a:pt x="245110" y="558800"/>
                    </a:cubicBezTo>
                    <a:cubicBezTo>
                      <a:pt x="245110" y="552450"/>
                      <a:pt x="228600" y="551180"/>
                      <a:pt x="218440" y="543560"/>
                    </a:cubicBezTo>
                    <a:cubicBezTo>
                      <a:pt x="200660" y="532130"/>
                      <a:pt x="172720" y="513080"/>
                      <a:pt x="152400" y="495300"/>
                    </a:cubicBezTo>
                    <a:cubicBezTo>
                      <a:pt x="130810" y="476250"/>
                      <a:pt x="113030" y="455930"/>
                      <a:pt x="93980" y="431800"/>
                    </a:cubicBezTo>
                    <a:cubicBezTo>
                      <a:pt x="74930" y="406400"/>
                      <a:pt x="54610" y="374650"/>
                      <a:pt x="39370" y="347980"/>
                    </a:cubicBezTo>
                    <a:cubicBezTo>
                      <a:pt x="25400" y="323850"/>
                      <a:pt x="13970" y="302260"/>
                      <a:pt x="7620" y="278130"/>
                    </a:cubicBezTo>
                    <a:cubicBezTo>
                      <a:pt x="0" y="254000"/>
                      <a:pt x="0" y="200660"/>
                      <a:pt x="0" y="200660"/>
                    </a:cubicBezTo>
                    <a:moveTo>
                      <a:pt x="167640" y="191770"/>
                    </a:moveTo>
                    <a:cubicBezTo>
                      <a:pt x="195580" y="297180"/>
                      <a:pt x="212090" y="323850"/>
                      <a:pt x="229870" y="346710"/>
                    </a:cubicBezTo>
                    <a:cubicBezTo>
                      <a:pt x="248920" y="369570"/>
                      <a:pt x="276860" y="392430"/>
                      <a:pt x="295910" y="406400"/>
                    </a:cubicBezTo>
                    <a:cubicBezTo>
                      <a:pt x="308610" y="416560"/>
                      <a:pt x="320040" y="430530"/>
                      <a:pt x="331470" y="427990"/>
                    </a:cubicBezTo>
                    <a:cubicBezTo>
                      <a:pt x="346710" y="422910"/>
                      <a:pt x="365760" y="382270"/>
                      <a:pt x="372110" y="356870"/>
                    </a:cubicBezTo>
                    <a:cubicBezTo>
                      <a:pt x="379730" y="331470"/>
                      <a:pt x="381000" y="300990"/>
                      <a:pt x="372110" y="276860"/>
                    </a:cubicBezTo>
                    <a:cubicBezTo>
                      <a:pt x="364490" y="252730"/>
                      <a:pt x="346710" y="229870"/>
                      <a:pt x="326390" y="213360"/>
                    </a:cubicBezTo>
                    <a:cubicBezTo>
                      <a:pt x="304800" y="195580"/>
                      <a:pt x="274320" y="181610"/>
                      <a:pt x="247650" y="177800"/>
                    </a:cubicBezTo>
                    <a:cubicBezTo>
                      <a:pt x="222250" y="173990"/>
                      <a:pt x="167640" y="191770"/>
                      <a:pt x="167640" y="191770"/>
                    </a:cubicBezTo>
                    <a:moveTo>
                      <a:pt x="254000" y="867410"/>
                    </a:moveTo>
                    <a:cubicBezTo>
                      <a:pt x="270510" y="963930"/>
                      <a:pt x="313690" y="948690"/>
                      <a:pt x="341630" y="948690"/>
                    </a:cubicBezTo>
                    <a:cubicBezTo>
                      <a:pt x="369570" y="947420"/>
                      <a:pt x="402590" y="960120"/>
                      <a:pt x="422910" y="947420"/>
                    </a:cubicBezTo>
                    <a:cubicBezTo>
                      <a:pt x="443230" y="935990"/>
                      <a:pt x="453390" y="899160"/>
                      <a:pt x="461010" y="872490"/>
                    </a:cubicBezTo>
                    <a:cubicBezTo>
                      <a:pt x="468630" y="848360"/>
                      <a:pt x="472440" y="824230"/>
                      <a:pt x="471170" y="797560"/>
                    </a:cubicBezTo>
                    <a:cubicBezTo>
                      <a:pt x="469900" y="765810"/>
                      <a:pt x="458470" y="725170"/>
                      <a:pt x="447040" y="695960"/>
                    </a:cubicBezTo>
                    <a:cubicBezTo>
                      <a:pt x="438150" y="674370"/>
                      <a:pt x="426720" y="640080"/>
                      <a:pt x="415290" y="638810"/>
                    </a:cubicBezTo>
                    <a:cubicBezTo>
                      <a:pt x="407670" y="637540"/>
                      <a:pt x="400050" y="656590"/>
                      <a:pt x="389890" y="666750"/>
                    </a:cubicBezTo>
                    <a:cubicBezTo>
                      <a:pt x="374650" y="683260"/>
                      <a:pt x="347980" y="704850"/>
                      <a:pt x="331470" y="725170"/>
                    </a:cubicBezTo>
                    <a:cubicBezTo>
                      <a:pt x="313690" y="744220"/>
                      <a:pt x="298450" y="764540"/>
                      <a:pt x="285750" y="787400"/>
                    </a:cubicBezTo>
                    <a:cubicBezTo>
                      <a:pt x="273050" y="811530"/>
                      <a:pt x="254000" y="867410"/>
                      <a:pt x="254000" y="8674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7529830" y="55880"/>
              <a:ext cx="754380" cy="1303020"/>
              <a:chOff x="0" y="0"/>
              <a:chExt cx="754380" cy="1303020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45720" y="45720"/>
                <a:ext cx="665480" cy="1216660"/>
              </a:xfrm>
              <a:custGeom>
                <a:avLst/>
                <a:gdLst/>
                <a:ahLst/>
                <a:cxnLst/>
                <a:rect r="r" b="b" t="t" l="l"/>
                <a:pathLst>
                  <a:path h="1216660" w="665480">
                    <a:moveTo>
                      <a:pt x="471170" y="218440"/>
                    </a:moveTo>
                    <a:cubicBezTo>
                      <a:pt x="321310" y="162560"/>
                      <a:pt x="290830" y="160020"/>
                      <a:pt x="264160" y="168910"/>
                    </a:cubicBezTo>
                    <a:cubicBezTo>
                      <a:pt x="238760" y="179070"/>
                      <a:pt x="205740" y="199390"/>
                      <a:pt x="195580" y="222250"/>
                    </a:cubicBezTo>
                    <a:cubicBezTo>
                      <a:pt x="185420" y="245110"/>
                      <a:pt x="190500" y="285750"/>
                      <a:pt x="204470" y="304800"/>
                    </a:cubicBezTo>
                    <a:cubicBezTo>
                      <a:pt x="217170" y="322580"/>
                      <a:pt x="246380" y="331470"/>
                      <a:pt x="275590" y="335280"/>
                    </a:cubicBezTo>
                    <a:cubicBezTo>
                      <a:pt x="320040" y="342900"/>
                      <a:pt x="410210" y="342900"/>
                      <a:pt x="443230" y="320040"/>
                    </a:cubicBezTo>
                    <a:cubicBezTo>
                      <a:pt x="466090" y="303530"/>
                      <a:pt x="457200" y="254000"/>
                      <a:pt x="477520" y="246380"/>
                    </a:cubicBezTo>
                    <a:cubicBezTo>
                      <a:pt x="501650" y="237490"/>
                      <a:pt x="567690" y="273050"/>
                      <a:pt x="590550" y="299720"/>
                    </a:cubicBezTo>
                    <a:cubicBezTo>
                      <a:pt x="609600" y="320040"/>
                      <a:pt x="610870" y="337820"/>
                      <a:pt x="617220" y="378460"/>
                    </a:cubicBezTo>
                    <a:cubicBezTo>
                      <a:pt x="635000" y="490220"/>
                      <a:pt x="635000" y="916940"/>
                      <a:pt x="618490" y="1038860"/>
                    </a:cubicBezTo>
                    <a:cubicBezTo>
                      <a:pt x="610870" y="1085850"/>
                      <a:pt x="607060" y="1108710"/>
                      <a:pt x="589280" y="1135380"/>
                    </a:cubicBezTo>
                    <a:cubicBezTo>
                      <a:pt x="572770" y="1162050"/>
                      <a:pt x="546100" y="1188720"/>
                      <a:pt x="513080" y="1201420"/>
                    </a:cubicBezTo>
                    <a:cubicBezTo>
                      <a:pt x="472440" y="1216660"/>
                      <a:pt x="398780" y="1214120"/>
                      <a:pt x="355600" y="1205230"/>
                    </a:cubicBezTo>
                    <a:cubicBezTo>
                      <a:pt x="321310" y="1198880"/>
                      <a:pt x="294640" y="1183640"/>
                      <a:pt x="269240" y="1168400"/>
                    </a:cubicBezTo>
                    <a:cubicBezTo>
                      <a:pt x="242570" y="1153160"/>
                      <a:pt x="214630" y="1135380"/>
                      <a:pt x="198120" y="1111250"/>
                    </a:cubicBezTo>
                    <a:cubicBezTo>
                      <a:pt x="181610" y="1088390"/>
                      <a:pt x="175260" y="1060450"/>
                      <a:pt x="170180" y="1031240"/>
                    </a:cubicBezTo>
                    <a:cubicBezTo>
                      <a:pt x="165100" y="995680"/>
                      <a:pt x="163830" y="943610"/>
                      <a:pt x="173990" y="914400"/>
                    </a:cubicBezTo>
                    <a:cubicBezTo>
                      <a:pt x="181610" y="894080"/>
                      <a:pt x="194310" y="877570"/>
                      <a:pt x="209550" y="867410"/>
                    </a:cubicBezTo>
                    <a:cubicBezTo>
                      <a:pt x="224790" y="857250"/>
                      <a:pt x="247650" y="850900"/>
                      <a:pt x="266700" y="852170"/>
                    </a:cubicBezTo>
                    <a:cubicBezTo>
                      <a:pt x="284480" y="853440"/>
                      <a:pt x="307340" y="862330"/>
                      <a:pt x="321310" y="873760"/>
                    </a:cubicBezTo>
                    <a:cubicBezTo>
                      <a:pt x="335280" y="885190"/>
                      <a:pt x="346710" y="905510"/>
                      <a:pt x="351790" y="924560"/>
                    </a:cubicBezTo>
                    <a:cubicBezTo>
                      <a:pt x="355600" y="942340"/>
                      <a:pt x="354330" y="965200"/>
                      <a:pt x="345440" y="982980"/>
                    </a:cubicBezTo>
                    <a:cubicBezTo>
                      <a:pt x="332740" y="1003300"/>
                      <a:pt x="300990" y="1029970"/>
                      <a:pt x="276860" y="1035050"/>
                    </a:cubicBezTo>
                    <a:cubicBezTo>
                      <a:pt x="251460" y="1038860"/>
                      <a:pt x="212090" y="1024890"/>
                      <a:pt x="194310" y="1007110"/>
                    </a:cubicBezTo>
                    <a:cubicBezTo>
                      <a:pt x="177800" y="988060"/>
                      <a:pt x="166370" y="948690"/>
                      <a:pt x="171450" y="924560"/>
                    </a:cubicBezTo>
                    <a:cubicBezTo>
                      <a:pt x="176530" y="899160"/>
                      <a:pt x="204470" y="867410"/>
                      <a:pt x="227330" y="858520"/>
                    </a:cubicBezTo>
                    <a:cubicBezTo>
                      <a:pt x="251460" y="849630"/>
                      <a:pt x="292100" y="855980"/>
                      <a:pt x="312420" y="867410"/>
                    </a:cubicBezTo>
                    <a:cubicBezTo>
                      <a:pt x="330200" y="877570"/>
                      <a:pt x="342900" y="895350"/>
                      <a:pt x="347980" y="914400"/>
                    </a:cubicBezTo>
                    <a:cubicBezTo>
                      <a:pt x="354330" y="937260"/>
                      <a:pt x="330200" y="974090"/>
                      <a:pt x="340360" y="994410"/>
                    </a:cubicBezTo>
                    <a:cubicBezTo>
                      <a:pt x="354330" y="1019810"/>
                      <a:pt x="412750" y="1060450"/>
                      <a:pt x="435610" y="1046480"/>
                    </a:cubicBezTo>
                    <a:cubicBezTo>
                      <a:pt x="495300" y="1010920"/>
                      <a:pt x="425450" y="439420"/>
                      <a:pt x="436880" y="314960"/>
                    </a:cubicBezTo>
                    <a:cubicBezTo>
                      <a:pt x="440690" y="270510"/>
                      <a:pt x="439420" y="252730"/>
                      <a:pt x="452120" y="227330"/>
                    </a:cubicBezTo>
                    <a:cubicBezTo>
                      <a:pt x="466090" y="201930"/>
                      <a:pt x="491490" y="171450"/>
                      <a:pt x="515620" y="160020"/>
                    </a:cubicBezTo>
                    <a:cubicBezTo>
                      <a:pt x="538480" y="151130"/>
                      <a:pt x="570230" y="149860"/>
                      <a:pt x="593090" y="161290"/>
                    </a:cubicBezTo>
                    <a:cubicBezTo>
                      <a:pt x="619760" y="173990"/>
                      <a:pt x="650240" y="213360"/>
                      <a:pt x="657860" y="248920"/>
                    </a:cubicBezTo>
                    <a:cubicBezTo>
                      <a:pt x="665480" y="293370"/>
                      <a:pt x="637540" y="373380"/>
                      <a:pt x="613410" y="411480"/>
                    </a:cubicBezTo>
                    <a:cubicBezTo>
                      <a:pt x="594360" y="440690"/>
                      <a:pt x="566420" y="454660"/>
                      <a:pt x="539750" y="469900"/>
                    </a:cubicBezTo>
                    <a:cubicBezTo>
                      <a:pt x="515620" y="485140"/>
                      <a:pt x="494030" y="494030"/>
                      <a:pt x="463550" y="501650"/>
                    </a:cubicBezTo>
                    <a:cubicBezTo>
                      <a:pt x="420370" y="511810"/>
                      <a:pt x="349250" y="511810"/>
                      <a:pt x="304800" y="511810"/>
                    </a:cubicBezTo>
                    <a:cubicBezTo>
                      <a:pt x="271780" y="511810"/>
                      <a:pt x="248920" y="513080"/>
                      <a:pt x="220980" y="506730"/>
                    </a:cubicBezTo>
                    <a:cubicBezTo>
                      <a:pt x="190500" y="499110"/>
                      <a:pt x="158750" y="486410"/>
                      <a:pt x="130810" y="469900"/>
                    </a:cubicBezTo>
                    <a:cubicBezTo>
                      <a:pt x="102870" y="450850"/>
                      <a:pt x="76200" y="424180"/>
                      <a:pt x="55880" y="400050"/>
                    </a:cubicBezTo>
                    <a:cubicBezTo>
                      <a:pt x="36830" y="377190"/>
                      <a:pt x="21590" y="355600"/>
                      <a:pt x="12700" y="328930"/>
                    </a:cubicBezTo>
                    <a:cubicBezTo>
                      <a:pt x="3810" y="299720"/>
                      <a:pt x="0" y="259080"/>
                      <a:pt x="5080" y="228600"/>
                    </a:cubicBezTo>
                    <a:cubicBezTo>
                      <a:pt x="8890" y="200660"/>
                      <a:pt x="19050" y="175260"/>
                      <a:pt x="34290" y="151130"/>
                    </a:cubicBezTo>
                    <a:cubicBezTo>
                      <a:pt x="52070" y="125730"/>
                      <a:pt x="82550" y="100330"/>
                      <a:pt x="106680" y="80010"/>
                    </a:cubicBezTo>
                    <a:cubicBezTo>
                      <a:pt x="127000" y="62230"/>
                      <a:pt x="146050" y="46990"/>
                      <a:pt x="168910" y="35560"/>
                    </a:cubicBezTo>
                    <a:cubicBezTo>
                      <a:pt x="196850" y="21590"/>
                      <a:pt x="226060" y="8890"/>
                      <a:pt x="261620" y="5080"/>
                    </a:cubicBezTo>
                    <a:cubicBezTo>
                      <a:pt x="307340" y="0"/>
                      <a:pt x="370840" y="6350"/>
                      <a:pt x="420370" y="20320"/>
                    </a:cubicBezTo>
                    <a:cubicBezTo>
                      <a:pt x="468630" y="34290"/>
                      <a:pt x="530860" y="63500"/>
                      <a:pt x="556260" y="88900"/>
                    </a:cubicBezTo>
                    <a:cubicBezTo>
                      <a:pt x="572770" y="104140"/>
                      <a:pt x="581660" y="120650"/>
                      <a:pt x="582930" y="137160"/>
                    </a:cubicBezTo>
                    <a:cubicBezTo>
                      <a:pt x="585470" y="154940"/>
                      <a:pt x="580390" y="176530"/>
                      <a:pt x="571500" y="191770"/>
                    </a:cubicBezTo>
                    <a:cubicBezTo>
                      <a:pt x="561340" y="205740"/>
                      <a:pt x="543560" y="219710"/>
                      <a:pt x="525780" y="223520"/>
                    </a:cubicBezTo>
                    <a:cubicBezTo>
                      <a:pt x="509270" y="228600"/>
                      <a:pt x="471170" y="218440"/>
                      <a:pt x="471170" y="21844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5" id="145"/>
            <p:cNvGrpSpPr/>
            <p:nvPr/>
          </p:nvGrpSpPr>
          <p:grpSpPr>
            <a:xfrm rot="0">
              <a:off x="8267700" y="38100"/>
              <a:ext cx="671830" cy="1334770"/>
              <a:chOff x="0" y="0"/>
              <a:chExt cx="671830" cy="1334770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49530" y="31750"/>
                <a:ext cx="572770" cy="1263650"/>
              </a:xfrm>
              <a:custGeom>
                <a:avLst/>
                <a:gdLst/>
                <a:ahLst/>
                <a:cxnLst/>
                <a:rect r="r" b="b" t="t" l="l"/>
                <a:pathLst>
                  <a:path h="1263650" w="572770">
                    <a:moveTo>
                      <a:pt x="97790" y="237490"/>
                    </a:moveTo>
                    <a:cubicBezTo>
                      <a:pt x="227330" y="0"/>
                      <a:pt x="307340" y="21590"/>
                      <a:pt x="328930" y="46990"/>
                    </a:cubicBezTo>
                    <a:cubicBezTo>
                      <a:pt x="347980" y="66040"/>
                      <a:pt x="336550" y="97790"/>
                      <a:pt x="336550" y="137160"/>
                    </a:cubicBezTo>
                    <a:cubicBezTo>
                      <a:pt x="336550" y="210820"/>
                      <a:pt x="309880" y="364490"/>
                      <a:pt x="308610" y="452120"/>
                    </a:cubicBezTo>
                    <a:cubicBezTo>
                      <a:pt x="308610" y="518160"/>
                      <a:pt x="313690" y="565150"/>
                      <a:pt x="320040" y="621030"/>
                    </a:cubicBezTo>
                    <a:cubicBezTo>
                      <a:pt x="327660" y="678180"/>
                      <a:pt x="346710" y="723900"/>
                      <a:pt x="353060" y="789940"/>
                    </a:cubicBezTo>
                    <a:cubicBezTo>
                      <a:pt x="361950" y="881380"/>
                      <a:pt x="363220" y="1050290"/>
                      <a:pt x="354330" y="1121410"/>
                    </a:cubicBezTo>
                    <a:cubicBezTo>
                      <a:pt x="350520" y="1155700"/>
                      <a:pt x="350520" y="1176020"/>
                      <a:pt x="336550" y="1196340"/>
                    </a:cubicBezTo>
                    <a:cubicBezTo>
                      <a:pt x="323850" y="1217930"/>
                      <a:pt x="302260" y="1235710"/>
                      <a:pt x="271780" y="1245870"/>
                    </a:cubicBezTo>
                    <a:cubicBezTo>
                      <a:pt x="224790" y="1261110"/>
                      <a:pt x="110490" y="1257300"/>
                      <a:pt x="69850" y="1248410"/>
                    </a:cubicBezTo>
                    <a:cubicBezTo>
                      <a:pt x="50800" y="1243330"/>
                      <a:pt x="41910" y="1236980"/>
                      <a:pt x="31750" y="1228090"/>
                    </a:cubicBezTo>
                    <a:cubicBezTo>
                      <a:pt x="20320" y="1217930"/>
                      <a:pt x="11430" y="1205230"/>
                      <a:pt x="6350" y="1191260"/>
                    </a:cubicBezTo>
                    <a:cubicBezTo>
                      <a:pt x="1270" y="1178560"/>
                      <a:pt x="0" y="1162050"/>
                      <a:pt x="1270" y="1148080"/>
                    </a:cubicBezTo>
                    <a:cubicBezTo>
                      <a:pt x="2540" y="1134110"/>
                      <a:pt x="8890" y="1118870"/>
                      <a:pt x="16510" y="1107440"/>
                    </a:cubicBezTo>
                    <a:cubicBezTo>
                      <a:pt x="25400" y="1096010"/>
                      <a:pt x="36830" y="1084580"/>
                      <a:pt x="49530" y="1078230"/>
                    </a:cubicBezTo>
                    <a:cubicBezTo>
                      <a:pt x="62230" y="1071880"/>
                      <a:pt x="69850" y="1070610"/>
                      <a:pt x="91440" y="1068070"/>
                    </a:cubicBezTo>
                    <a:cubicBezTo>
                      <a:pt x="158750" y="1060450"/>
                      <a:pt x="439420" y="1049020"/>
                      <a:pt x="508000" y="1071880"/>
                    </a:cubicBezTo>
                    <a:cubicBezTo>
                      <a:pt x="533400" y="1080770"/>
                      <a:pt x="543560" y="1092200"/>
                      <a:pt x="554990" y="1107440"/>
                    </a:cubicBezTo>
                    <a:cubicBezTo>
                      <a:pt x="565150" y="1122680"/>
                      <a:pt x="572770" y="1144270"/>
                      <a:pt x="570230" y="1164590"/>
                    </a:cubicBezTo>
                    <a:cubicBezTo>
                      <a:pt x="567690" y="1187450"/>
                      <a:pt x="544830" y="1224280"/>
                      <a:pt x="525780" y="1238250"/>
                    </a:cubicBezTo>
                    <a:cubicBezTo>
                      <a:pt x="509270" y="1249680"/>
                      <a:pt x="487680" y="1254760"/>
                      <a:pt x="468630" y="1250950"/>
                    </a:cubicBezTo>
                    <a:cubicBezTo>
                      <a:pt x="444500" y="1245870"/>
                      <a:pt x="410210" y="1223010"/>
                      <a:pt x="397510" y="1202690"/>
                    </a:cubicBezTo>
                    <a:cubicBezTo>
                      <a:pt x="386080" y="1186180"/>
                      <a:pt x="382270" y="1163320"/>
                      <a:pt x="387350" y="1144270"/>
                    </a:cubicBezTo>
                    <a:cubicBezTo>
                      <a:pt x="393700" y="1121410"/>
                      <a:pt x="419100" y="1087120"/>
                      <a:pt x="439420" y="1075690"/>
                    </a:cubicBezTo>
                    <a:cubicBezTo>
                      <a:pt x="457200" y="1065530"/>
                      <a:pt x="480060" y="1065530"/>
                      <a:pt x="497840" y="1069340"/>
                    </a:cubicBezTo>
                    <a:cubicBezTo>
                      <a:pt x="516890" y="1073150"/>
                      <a:pt x="537210" y="1083310"/>
                      <a:pt x="548640" y="1099820"/>
                    </a:cubicBezTo>
                    <a:cubicBezTo>
                      <a:pt x="562610" y="1118870"/>
                      <a:pt x="571500" y="1160780"/>
                      <a:pt x="567690" y="1183640"/>
                    </a:cubicBezTo>
                    <a:cubicBezTo>
                      <a:pt x="563880" y="1202690"/>
                      <a:pt x="548640" y="1221740"/>
                      <a:pt x="534670" y="1231900"/>
                    </a:cubicBezTo>
                    <a:cubicBezTo>
                      <a:pt x="519430" y="1243330"/>
                      <a:pt x="505460" y="1247140"/>
                      <a:pt x="478790" y="1250950"/>
                    </a:cubicBezTo>
                    <a:cubicBezTo>
                      <a:pt x="405130" y="1262380"/>
                      <a:pt x="133350" y="1263650"/>
                      <a:pt x="69850" y="1248410"/>
                    </a:cubicBezTo>
                    <a:cubicBezTo>
                      <a:pt x="49530" y="1243330"/>
                      <a:pt x="41910" y="1236980"/>
                      <a:pt x="31750" y="1228090"/>
                    </a:cubicBezTo>
                    <a:cubicBezTo>
                      <a:pt x="20320" y="1217930"/>
                      <a:pt x="11430" y="1206500"/>
                      <a:pt x="6350" y="1191260"/>
                    </a:cubicBezTo>
                    <a:cubicBezTo>
                      <a:pt x="1270" y="1173480"/>
                      <a:pt x="0" y="1145540"/>
                      <a:pt x="6350" y="1126490"/>
                    </a:cubicBezTo>
                    <a:cubicBezTo>
                      <a:pt x="13970" y="1107440"/>
                      <a:pt x="26670" y="1088390"/>
                      <a:pt x="49530" y="1078230"/>
                    </a:cubicBezTo>
                    <a:cubicBezTo>
                      <a:pt x="86360" y="1060450"/>
                      <a:pt x="217170" y="1052830"/>
                      <a:pt x="226060" y="1070610"/>
                    </a:cubicBezTo>
                    <a:cubicBezTo>
                      <a:pt x="231140" y="1082040"/>
                      <a:pt x="185420" y="1135380"/>
                      <a:pt x="173990" y="1131570"/>
                    </a:cubicBezTo>
                    <a:cubicBezTo>
                      <a:pt x="149860" y="1122680"/>
                      <a:pt x="182880" y="896620"/>
                      <a:pt x="175260" y="806450"/>
                    </a:cubicBezTo>
                    <a:cubicBezTo>
                      <a:pt x="170180" y="740410"/>
                      <a:pt x="152400" y="695960"/>
                      <a:pt x="146050" y="636270"/>
                    </a:cubicBezTo>
                    <a:cubicBezTo>
                      <a:pt x="139700" y="574040"/>
                      <a:pt x="135890" y="514350"/>
                      <a:pt x="138430" y="439420"/>
                    </a:cubicBezTo>
                    <a:cubicBezTo>
                      <a:pt x="140970" y="339090"/>
                      <a:pt x="125730" y="120650"/>
                      <a:pt x="172720" y="91440"/>
                    </a:cubicBezTo>
                    <a:cubicBezTo>
                      <a:pt x="203200" y="72390"/>
                      <a:pt x="293370" y="109220"/>
                      <a:pt x="307340" y="140970"/>
                    </a:cubicBezTo>
                    <a:cubicBezTo>
                      <a:pt x="322580" y="176530"/>
                      <a:pt x="259080" y="273050"/>
                      <a:pt x="238760" y="303530"/>
                    </a:cubicBezTo>
                    <a:cubicBezTo>
                      <a:pt x="228600" y="317500"/>
                      <a:pt x="222250" y="323850"/>
                      <a:pt x="212090" y="328930"/>
                    </a:cubicBezTo>
                    <a:cubicBezTo>
                      <a:pt x="200660" y="335280"/>
                      <a:pt x="189230" y="340360"/>
                      <a:pt x="175260" y="339090"/>
                    </a:cubicBezTo>
                    <a:cubicBezTo>
                      <a:pt x="160020" y="339090"/>
                      <a:pt x="135890" y="332740"/>
                      <a:pt x="123190" y="322580"/>
                    </a:cubicBezTo>
                    <a:cubicBezTo>
                      <a:pt x="109220" y="311150"/>
                      <a:pt x="99060" y="289560"/>
                      <a:pt x="95250" y="274320"/>
                    </a:cubicBezTo>
                    <a:cubicBezTo>
                      <a:pt x="92710" y="261620"/>
                      <a:pt x="97790" y="237490"/>
                      <a:pt x="97790" y="2374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8826500" y="261620"/>
              <a:ext cx="728980" cy="933450"/>
              <a:chOff x="0" y="0"/>
              <a:chExt cx="728980" cy="933450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39370" y="48260"/>
                <a:ext cx="654050" cy="836930"/>
              </a:xfrm>
              <a:custGeom>
                <a:avLst/>
                <a:gdLst/>
                <a:ahLst/>
                <a:cxnLst/>
                <a:rect r="r" b="b" t="t" l="l"/>
                <a:pathLst>
                  <a:path h="836930" w="654050">
                    <a:moveTo>
                      <a:pt x="349250" y="165100"/>
                    </a:moveTo>
                    <a:cubicBezTo>
                      <a:pt x="274320" y="201930"/>
                      <a:pt x="245110" y="222250"/>
                      <a:pt x="228600" y="245110"/>
                    </a:cubicBezTo>
                    <a:cubicBezTo>
                      <a:pt x="213360" y="265430"/>
                      <a:pt x="205740" y="289560"/>
                      <a:pt x="196850" y="314960"/>
                    </a:cubicBezTo>
                    <a:cubicBezTo>
                      <a:pt x="186690" y="345440"/>
                      <a:pt x="179070" y="384810"/>
                      <a:pt x="176530" y="416560"/>
                    </a:cubicBezTo>
                    <a:cubicBezTo>
                      <a:pt x="173990" y="443230"/>
                      <a:pt x="173990" y="467360"/>
                      <a:pt x="179070" y="492760"/>
                    </a:cubicBezTo>
                    <a:cubicBezTo>
                      <a:pt x="182880" y="519430"/>
                      <a:pt x="190500" y="546100"/>
                      <a:pt x="203200" y="568960"/>
                    </a:cubicBezTo>
                    <a:cubicBezTo>
                      <a:pt x="217170" y="593090"/>
                      <a:pt x="236220" y="621030"/>
                      <a:pt x="259080" y="635000"/>
                    </a:cubicBezTo>
                    <a:cubicBezTo>
                      <a:pt x="280670" y="648970"/>
                      <a:pt x="309880" y="657860"/>
                      <a:pt x="334010" y="656590"/>
                    </a:cubicBezTo>
                    <a:cubicBezTo>
                      <a:pt x="359410" y="656590"/>
                      <a:pt x="391160" y="646430"/>
                      <a:pt x="410210" y="628650"/>
                    </a:cubicBezTo>
                    <a:cubicBezTo>
                      <a:pt x="431800" y="608330"/>
                      <a:pt x="445770" y="570230"/>
                      <a:pt x="453390" y="539750"/>
                    </a:cubicBezTo>
                    <a:cubicBezTo>
                      <a:pt x="462280" y="511810"/>
                      <a:pt x="461010" y="488950"/>
                      <a:pt x="462280" y="452120"/>
                    </a:cubicBezTo>
                    <a:cubicBezTo>
                      <a:pt x="463550" y="392430"/>
                      <a:pt x="477520" y="265430"/>
                      <a:pt x="448310" y="210820"/>
                    </a:cubicBezTo>
                    <a:cubicBezTo>
                      <a:pt x="427990" y="170180"/>
                      <a:pt x="361950" y="162560"/>
                      <a:pt x="346710" y="130810"/>
                    </a:cubicBezTo>
                    <a:cubicBezTo>
                      <a:pt x="335280" y="105410"/>
                      <a:pt x="339090" y="67310"/>
                      <a:pt x="351790" y="46990"/>
                    </a:cubicBezTo>
                    <a:cubicBezTo>
                      <a:pt x="364490" y="25400"/>
                      <a:pt x="401320" y="6350"/>
                      <a:pt x="424180" y="2540"/>
                    </a:cubicBezTo>
                    <a:cubicBezTo>
                      <a:pt x="443230" y="0"/>
                      <a:pt x="464820" y="7620"/>
                      <a:pt x="480060" y="17780"/>
                    </a:cubicBezTo>
                    <a:cubicBezTo>
                      <a:pt x="495300" y="27940"/>
                      <a:pt x="510540" y="45720"/>
                      <a:pt x="515620" y="64770"/>
                    </a:cubicBezTo>
                    <a:cubicBezTo>
                      <a:pt x="520700" y="86360"/>
                      <a:pt x="514350" y="128270"/>
                      <a:pt x="501650" y="147320"/>
                    </a:cubicBezTo>
                    <a:cubicBezTo>
                      <a:pt x="491490" y="163830"/>
                      <a:pt x="471170" y="175260"/>
                      <a:pt x="453390" y="180340"/>
                    </a:cubicBezTo>
                    <a:cubicBezTo>
                      <a:pt x="435610" y="185420"/>
                      <a:pt x="412750" y="184150"/>
                      <a:pt x="396240" y="177800"/>
                    </a:cubicBezTo>
                    <a:cubicBezTo>
                      <a:pt x="378460" y="170180"/>
                      <a:pt x="360680" y="154940"/>
                      <a:pt x="351790" y="139700"/>
                    </a:cubicBezTo>
                    <a:cubicBezTo>
                      <a:pt x="342900" y="124460"/>
                      <a:pt x="337820" y="101600"/>
                      <a:pt x="339090" y="83820"/>
                    </a:cubicBezTo>
                    <a:cubicBezTo>
                      <a:pt x="341630" y="64770"/>
                      <a:pt x="351790" y="44450"/>
                      <a:pt x="363220" y="30480"/>
                    </a:cubicBezTo>
                    <a:cubicBezTo>
                      <a:pt x="375920" y="17780"/>
                      <a:pt x="400050" y="7620"/>
                      <a:pt x="415290" y="3810"/>
                    </a:cubicBezTo>
                    <a:cubicBezTo>
                      <a:pt x="425450" y="1270"/>
                      <a:pt x="431800" y="0"/>
                      <a:pt x="444500" y="3810"/>
                    </a:cubicBezTo>
                    <a:cubicBezTo>
                      <a:pt x="474980" y="12700"/>
                      <a:pt x="556260" y="60960"/>
                      <a:pt x="588010" y="93980"/>
                    </a:cubicBezTo>
                    <a:cubicBezTo>
                      <a:pt x="610870" y="119380"/>
                      <a:pt x="621030" y="137160"/>
                      <a:pt x="631190" y="176530"/>
                    </a:cubicBezTo>
                    <a:cubicBezTo>
                      <a:pt x="650240" y="252730"/>
                      <a:pt x="654050" y="445770"/>
                      <a:pt x="637540" y="539750"/>
                    </a:cubicBezTo>
                    <a:cubicBezTo>
                      <a:pt x="627380" y="601980"/>
                      <a:pt x="604520" y="650240"/>
                      <a:pt x="581660" y="690880"/>
                    </a:cubicBezTo>
                    <a:cubicBezTo>
                      <a:pt x="565150" y="721360"/>
                      <a:pt x="546100" y="745490"/>
                      <a:pt x="523240" y="767080"/>
                    </a:cubicBezTo>
                    <a:cubicBezTo>
                      <a:pt x="502920" y="787400"/>
                      <a:pt x="481330" y="805180"/>
                      <a:pt x="455930" y="816610"/>
                    </a:cubicBezTo>
                    <a:cubicBezTo>
                      <a:pt x="430530" y="828040"/>
                      <a:pt x="398780" y="831850"/>
                      <a:pt x="370840" y="834390"/>
                    </a:cubicBezTo>
                    <a:cubicBezTo>
                      <a:pt x="342900" y="836930"/>
                      <a:pt x="316230" y="835660"/>
                      <a:pt x="287020" y="829310"/>
                    </a:cubicBezTo>
                    <a:cubicBezTo>
                      <a:pt x="256540" y="822960"/>
                      <a:pt x="219710" y="810260"/>
                      <a:pt x="190500" y="795020"/>
                    </a:cubicBezTo>
                    <a:cubicBezTo>
                      <a:pt x="161290" y="779780"/>
                      <a:pt x="138430" y="763270"/>
                      <a:pt x="114300" y="736600"/>
                    </a:cubicBezTo>
                    <a:cubicBezTo>
                      <a:pt x="80010" y="701040"/>
                      <a:pt x="35560" y="645160"/>
                      <a:pt x="17780" y="590550"/>
                    </a:cubicBezTo>
                    <a:cubicBezTo>
                      <a:pt x="0" y="532130"/>
                      <a:pt x="5080" y="454660"/>
                      <a:pt x="11430" y="393700"/>
                    </a:cubicBezTo>
                    <a:cubicBezTo>
                      <a:pt x="16510" y="337820"/>
                      <a:pt x="30480" y="279400"/>
                      <a:pt x="46990" y="236220"/>
                    </a:cubicBezTo>
                    <a:cubicBezTo>
                      <a:pt x="59690" y="201930"/>
                      <a:pt x="69850" y="179070"/>
                      <a:pt x="92710" y="152400"/>
                    </a:cubicBezTo>
                    <a:cubicBezTo>
                      <a:pt x="124460" y="115570"/>
                      <a:pt x="189230" y="67310"/>
                      <a:pt x="232410" y="44450"/>
                    </a:cubicBezTo>
                    <a:cubicBezTo>
                      <a:pt x="264160" y="27940"/>
                      <a:pt x="297180" y="13970"/>
                      <a:pt x="322580" y="15240"/>
                    </a:cubicBezTo>
                    <a:cubicBezTo>
                      <a:pt x="341630" y="16510"/>
                      <a:pt x="360680" y="27940"/>
                      <a:pt x="373380" y="38100"/>
                    </a:cubicBezTo>
                    <a:cubicBezTo>
                      <a:pt x="382270" y="46990"/>
                      <a:pt x="388620" y="57150"/>
                      <a:pt x="392430" y="69850"/>
                    </a:cubicBezTo>
                    <a:cubicBezTo>
                      <a:pt x="396240" y="85090"/>
                      <a:pt x="394970" y="109220"/>
                      <a:pt x="388620" y="125730"/>
                    </a:cubicBezTo>
                    <a:cubicBezTo>
                      <a:pt x="381000" y="140970"/>
                      <a:pt x="349250" y="165100"/>
                      <a:pt x="349250" y="16510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49" id="149"/>
          <p:cNvGrpSpPr/>
          <p:nvPr/>
        </p:nvGrpSpPr>
        <p:grpSpPr>
          <a:xfrm rot="0">
            <a:off x="9925050" y="1078230"/>
            <a:ext cx="8115300" cy="1051560"/>
            <a:chOff x="0" y="0"/>
            <a:chExt cx="10820400" cy="1402080"/>
          </a:xfrm>
        </p:grpSpPr>
        <p:sp>
          <p:nvSpPr>
            <p:cNvPr name="AutoShape 150" id="150"/>
            <p:cNvSpPr/>
            <p:nvPr/>
          </p:nvSpPr>
          <p:spPr>
            <a:xfrm>
              <a:off x="0" y="722584"/>
              <a:ext cx="10820400" cy="0"/>
            </a:xfrm>
            <a:prstGeom prst="line">
              <a:avLst/>
            </a:prstGeom>
            <a:ln cap="flat" w="254000">
              <a:solidFill>
                <a:srgbClr val="0B0162"/>
              </a:solidFill>
              <a:prstDash val="solid"/>
              <a:headEnd type="arrow" len="sm" w="med"/>
              <a:tailEnd type="arrow" len="sm" w="med"/>
            </a:ln>
          </p:spPr>
        </p:sp>
        <p:grpSp>
          <p:nvGrpSpPr>
            <p:cNvPr name="Group 151" id="151"/>
            <p:cNvGrpSpPr/>
            <p:nvPr/>
          </p:nvGrpSpPr>
          <p:grpSpPr>
            <a:xfrm rot="0">
              <a:off x="1202690" y="339090"/>
              <a:ext cx="288290" cy="990600"/>
              <a:chOff x="0" y="0"/>
              <a:chExt cx="288290" cy="990600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29210" y="48260"/>
                <a:ext cx="203200" cy="894080"/>
              </a:xfrm>
              <a:custGeom>
                <a:avLst/>
                <a:gdLst/>
                <a:ahLst/>
                <a:cxnLst/>
                <a:rect r="r" b="b" t="t" l="l"/>
                <a:pathLst>
                  <a:path h="894080" w="203200">
                    <a:moveTo>
                      <a:pt x="198120" y="80010"/>
                    </a:moveTo>
                    <a:cubicBezTo>
                      <a:pt x="203200" y="762000"/>
                      <a:pt x="203200" y="815340"/>
                      <a:pt x="185420" y="847090"/>
                    </a:cubicBezTo>
                    <a:cubicBezTo>
                      <a:pt x="175260" y="867410"/>
                      <a:pt x="160020" y="877570"/>
                      <a:pt x="143510" y="885190"/>
                    </a:cubicBezTo>
                    <a:cubicBezTo>
                      <a:pt x="127000" y="891540"/>
                      <a:pt x="104140" y="894080"/>
                      <a:pt x="87630" y="889000"/>
                    </a:cubicBezTo>
                    <a:cubicBezTo>
                      <a:pt x="69850" y="885190"/>
                      <a:pt x="50800" y="872490"/>
                      <a:pt x="40640" y="858520"/>
                    </a:cubicBezTo>
                    <a:cubicBezTo>
                      <a:pt x="29210" y="844550"/>
                      <a:pt x="20320" y="824230"/>
                      <a:pt x="21590" y="805180"/>
                    </a:cubicBezTo>
                    <a:cubicBezTo>
                      <a:pt x="22860" y="782320"/>
                      <a:pt x="40640" y="746760"/>
                      <a:pt x="58420" y="731520"/>
                    </a:cubicBezTo>
                    <a:cubicBezTo>
                      <a:pt x="72390" y="720090"/>
                      <a:pt x="93980" y="713740"/>
                      <a:pt x="111760" y="716280"/>
                    </a:cubicBezTo>
                    <a:cubicBezTo>
                      <a:pt x="134620" y="718820"/>
                      <a:pt x="170180" y="739140"/>
                      <a:pt x="184150" y="756920"/>
                    </a:cubicBezTo>
                    <a:cubicBezTo>
                      <a:pt x="195580" y="772160"/>
                      <a:pt x="200660" y="792480"/>
                      <a:pt x="196850" y="811530"/>
                    </a:cubicBezTo>
                    <a:cubicBezTo>
                      <a:pt x="193040" y="834390"/>
                      <a:pt x="171450" y="868680"/>
                      <a:pt x="152400" y="881380"/>
                    </a:cubicBezTo>
                    <a:cubicBezTo>
                      <a:pt x="135890" y="891540"/>
                      <a:pt x="114300" y="894080"/>
                      <a:pt x="96520" y="891540"/>
                    </a:cubicBezTo>
                    <a:cubicBezTo>
                      <a:pt x="78740" y="889000"/>
                      <a:pt x="58420" y="878840"/>
                      <a:pt x="46990" y="866140"/>
                    </a:cubicBezTo>
                    <a:cubicBezTo>
                      <a:pt x="34290" y="853440"/>
                      <a:pt x="27940" y="843280"/>
                      <a:pt x="21590" y="815340"/>
                    </a:cubicBezTo>
                    <a:cubicBezTo>
                      <a:pt x="0" y="712470"/>
                      <a:pt x="11430" y="158750"/>
                      <a:pt x="43180" y="60960"/>
                    </a:cubicBezTo>
                    <a:cubicBezTo>
                      <a:pt x="52070" y="34290"/>
                      <a:pt x="60960" y="25400"/>
                      <a:pt x="74930" y="15240"/>
                    </a:cubicBezTo>
                    <a:cubicBezTo>
                      <a:pt x="88900" y="5080"/>
                      <a:pt x="111760" y="0"/>
                      <a:pt x="129540" y="2540"/>
                    </a:cubicBezTo>
                    <a:cubicBezTo>
                      <a:pt x="146050" y="3810"/>
                      <a:pt x="166370" y="15240"/>
                      <a:pt x="177800" y="27940"/>
                    </a:cubicBezTo>
                    <a:cubicBezTo>
                      <a:pt x="189230" y="40640"/>
                      <a:pt x="198120" y="80010"/>
                      <a:pt x="198120" y="800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2170430" y="229870"/>
              <a:ext cx="287020" cy="1172210"/>
              <a:chOff x="0" y="0"/>
              <a:chExt cx="287020" cy="1172210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30480" y="45720"/>
                <a:ext cx="226060" cy="1076960"/>
              </a:xfrm>
              <a:custGeom>
                <a:avLst/>
                <a:gdLst/>
                <a:ahLst/>
                <a:cxnLst/>
                <a:rect r="r" b="b" t="t" l="l"/>
                <a:pathLst>
                  <a:path h="1076960" w="226060">
                    <a:moveTo>
                      <a:pt x="205740" y="96520"/>
                    </a:moveTo>
                    <a:cubicBezTo>
                      <a:pt x="181610" y="396240"/>
                      <a:pt x="226060" y="916940"/>
                      <a:pt x="193040" y="1014730"/>
                    </a:cubicBezTo>
                    <a:cubicBezTo>
                      <a:pt x="184150" y="1041400"/>
                      <a:pt x="173990" y="1050290"/>
                      <a:pt x="158750" y="1060450"/>
                    </a:cubicBezTo>
                    <a:cubicBezTo>
                      <a:pt x="143510" y="1070610"/>
                      <a:pt x="121920" y="1076960"/>
                      <a:pt x="104140" y="1075690"/>
                    </a:cubicBezTo>
                    <a:cubicBezTo>
                      <a:pt x="86360" y="1074420"/>
                      <a:pt x="64770" y="1068070"/>
                      <a:pt x="52070" y="1054100"/>
                    </a:cubicBezTo>
                    <a:cubicBezTo>
                      <a:pt x="35560" y="1038860"/>
                      <a:pt x="17780" y="1002030"/>
                      <a:pt x="20320" y="976630"/>
                    </a:cubicBezTo>
                    <a:cubicBezTo>
                      <a:pt x="22860" y="952500"/>
                      <a:pt x="48260" y="920750"/>
                      <a:pt x="67310" y="908050"/>
                    </a:cubicBezTo>
                    <a:cubicBezTo>
                      <a:pt x="83820" y="897890"/>
                      <a:pt x="105410" y="894080"/>
                      <a:pt x="123190" y="899160"/>
                    </a:cubicBezTo>
                    <a:cubicBezTo>
                      <a:pt x="146050" y="904240"/>
                      <a:pt x="177800" y="929640"/>
                      <a:pt x="189230" y="949960"/>
                    </a:cubicBezTo>
                    <a:cubicBezTo>
                      <a:pt x="199390" y="966470"/>
                      <a:pt x="199390" y="988060"/>
                      <a:pt x="195580" y="1005840"/>
                    </a:cubicBezTo>
                    <a:cubicBezTo>
                      <a:pt x="191770" y="1023620"/>
                      <a:pt x="180340" y="1042670"/>
                      <a:pt x="166370" y="1054100"/>
                    </a:cubicBezTo>
                    <a:cubicBezTo>
                      <a:pt x="152400" y="1066800"/>
                      <a:pt x="132080" y="1074420"/>
                      <a:pt x="114300" y="1075690"/>
                    </a:cubicBezTo>
                    <a:cubicBezTo>
                      <a:pt x="96520" y="1076960"/>
                      <a:pt x="73660" y="1070610"/>
                      <a:pt x="59690" y="1060450"/>
                    </a:cubicBezTo>
                    <a:cubicBezTo>
                      <a:pt x="44450" y="1050290"/>
                      <a:pt x="33020" y="1040130"/>
                      <a:pt x="25400" y="1014730"/>
                    </a:cubicBezTo>
                    <a:cubicBezTo>
                      <a:pt x="0" y="942340"/>
                      <a:pt x="22860" y="680720"/>
                      <a:pt x="24130" y="535940"/>
                    </a:cubicBezTo>
                    <a:cubicBezTo>
                      <a:pt x="25400" y="415290"/>
                      <a:pt x="21590" y="295910"/>
                      <a:pt x="30480" y="205740"/>
                    </a:cubicBezTo>
                    <a:cubicBezTo>
                      <a:pt x="36830" y="142240"/>
                      <a:pt x="40640" y="77470"/>
                      <a:pt x="59690" y="44450"/>
                    </a:cubicBezTo>
                    <a:cubicBezTo>
                      <a:pt x="69850" y="25400"/>
                      <a:pt x="83820" y="12700"/>
                      <a:pt x="100330" y="6350"/>
                    </a:cubicBezTo>
                    <a:cubicBezTo>
                      <a:pt x="115570" y="0"/>
                      <a:pt x="139700" y="0"/>
                      <a:pt x="154940" y="5080"/>
                    </a:cubicBezTo>
                    <a:cubicBezTo>
                      <a:pt x="171450" y="11430"/>
                      <a:pt x="189230" y="26670"/>
                      <a:pt x="198120" y="41910"/>
                    </a:cubicBezTo>
                    <a:cubicBezTo>
                      <a:pt x="205740" y="55880"/>
                      <a:pt x="205740" y="96520"/>
                      <a:pt x="205740" y="9652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5" id="155"/>
            <p:cNvGrpSpPr/>
            <p:nvPr/>
          </p:nvGrpSpPr>
          <p:grpSpPr>
            <a:xfrm rot="0">
              <a:off x="3335020" y="298450"/>
              <a:ext cx="274320" cy="802640"/>
              <a:chOff x="0" y="0"/>
              <a:chExt cx="274320" cy="802640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35560" y="48260"/>
                <a:ext cx="187960" cy="709930"/>
              </a:xfrm>
              <a:custGeom>
                <a:avLst/>
                <a:gdLst/>
                <a:ahLst/>
                <a:cxnLst/>
                <a:rect r="r" b="b" t="t" l="l"/>
                <a:pathLst>
                  <a:path h="709930" w="187960">
                    <a:moveTo>
                      <a:pt x="180340" y="80010"/>
                    </a:moveTo>
                    <a:cubicBezTo>
                      <a:pt x="170180" y="680720"/>
                      <a:pt x="146050" y="695960"/>
                      <a:pt x="125730" y="703580"/>
                    </a:cubicBezTo>
                    <a:cubicBezTo>
                      <a:pt x="107950" y="709930"/>
                      <a:pt x="86360" y="706120"/>
                      <a:pt x="69850" y="699770"/>
                    </a:cubicBezTo>
                    <a:cubicBezTo>
                      <a:pt x="53340" y="693420"/>
                      <a:pt x="36830" y="679450"/>
                      <a:pt x="27940" y="664210"/>
                    </a:cubicBezTo>
                    <a:cubicBezTo>
                      <a:pt x="19050" y="648970"/>
                      <a:pt x="13970" y="627380"/>
                      <a:pt x="16510" y="610870"/>
                    </a:cubicBezTo>
                    <a:cubicBezTo>
                      <a:pt x="17780" y="593090"/>
                      <a:pt x="25400" y="572770"/>
                      <a:pt x="39370" y="560070"/>
                    </a:cubicBezTo>
                    <a:cubicBezTo>
                      <a:pt x="55880" y="546100"/>
                      <a:pt x="93980" y="533400"/>
                      <a:pt x="115570" y="534670"/>
                    </a:cubicBezTo>
                    <a:cubicBezTo>
                      <a:pt x="134620" y="535940"/>
                      <a:pt x="152400" y="548640"/>
                      <a:pt x="165100" y="560070"/>
                    </a:cubicBezTo>
                    <a:cubicBezTo>
                      <a:pt x="176530" y="572770"/>
                      <a:pt x="187960" y="591820"/>
                      <a:pt x="187960" y="610870"/>
                    </a:cubicBezTo>
                    <a:cubicBezTo>
                      <a:pt x="187960" y="632460"/>
                      <a:pt x="176530" y="670560"/>
                      <a:pt x="157480" y="685800"/>
                    </a:cubicBezTo>
                    <a:cubicBezTo>
                      <a:pt x="139700" y="701040"/>
                      <a:pt x="100330" y="707390"/>
                      <a:pt x="78740" y="703580"/>
                    </a:cubicBezTo>
                    <a:cubicBezTo>
                      <a:pt x="60960" y="699770"/>
                      <a:pt x="44450" y="685800"/>
                      <a:pt x="33020" y="671830"/>
                    </a:cubicBezTo>
                    <a:cubicBezTo>
                      <a:pt x="22860" y="657860"/>
                      <a:pt x="20320" y="647700"/>
                      <a:pt x="15240" y="619760"/>
                    </a:cubicBezTo>
                    <a:cubicBezTo>
                      <a:pt x="2540" y="533400"/>
                      <a:pt x="0" y="142240"/>
                      <a:pt x="26670" y="60960"/>
                    </a:cubicBezTo>
                    <a:cubicBezTo>
                      <a:pt x="34290" y="35560"/>
                      <a:pt x="43180" y="25400"/>
                      <a:pt x="58420" y="15240"/>
                    </a:cubicBezTo>
                    <a:cubicBezTo>
                      <a:pt x="72390" y="5080"/>
                      <a:pt x="93980" y="0"/>
                      <a:pt x="111760" y="2540"/>
                    </a:cubicBezTo>
                    <a:cubicBezTo>
                      <a:pt x="128270" y="3810"/>
                      <a:pt x="148590" y="15240"/>
                      <a:pt x="160020" y="27940"/>
                    </a:cubicBezTo>
                    <a:cubicBezTo>
                      <a:pt x="171450" y="40640"/>
                      <a:pt x="180340" y="80010"/>
                      <a:pt x="180340" y="800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9580880" y="148590"/>
              <a:ext cx="292100" cy="1047750"/>
              <a:chOff x="0" y="0"/>
              <a:chExt cx="292100" cy="1047750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35560" y="45720"/>
                <a:ext cx="205740" cy="953770"/>
              </a:xfrm>
              <a:custGeom>
                <a:avLst/>
                <a:gdLst/>
                <a:ahLst/>
                <a:cxnLst/>
                <a:rect r="r" b="b" t="t" l="l"/>
                <a:pathLst>
                  <a:path h="953770" w="205740">
                    <a:moveTo>
                      <a:pt x="176530" y="78740"/>
                    </a:moveTo>
                    <a:cubicBezTo>
                      <a:pt x="191770" y="918210"/>
                      <a:pt x="181610" y="925830"/>
                      <a:pt x="166370" y="935990"/>
                    </a:cubicBezTo>
                    <a:cubicBezTo>
                      <a:pt x="152400" y="946150"/>
                      <a:pt x="132080" y="953770"/>
                      <a:pt x="113030" y="951230"/>
                    </a:cubicBezTo>
                    <a:cubicBezTo>
                      <a:pt x="91440" y="947420"/>
                      <a:pt x="55880" y="929640"/>
                      <a:pt x="43180" y="909320"/>
                    </a:cubicBezTo>
                    <a:cubicBezTo>
                      <a:pt x="31750" y="889000"/>
                      <a:pt x="29210" y="849630"/>
                      <a:pt x="39370" y="828040"/>
                    </a:cubicBezTo>
                    <a:cubicBezTo>
                      <a:pt x="49530" y="806450"/>
                      <a:pt x="80010" y="782320"/>
                      <a:pt x="104140" y="778510"/>
                    </a:cubicBezTo>
                    <a:cubicBezTo>
                      <a:pt x="127000" y="774700"/>
                      <a:pt x="163830" y="789940"/>
                      <a:pt x="181610" y="803910"/>
                    </a:cubicBezTo>
                    <a:cubicBezTo>
                      <a:pt x="195580" y="816610"/>
                      <a:pt x="201930" y="836930"/>
                      <a:pt x="204470" y="854710"/>
                    </a:cubicBezTo>
                    <a:cubicBezTo>
                      <a:pt x="205740" y="872490"/>
                      <a:pt x="203200" y="894080"/>
                      <a:pt x="193040" y="909320"/>
                    </a:cubicBezTo>
                    <a:cubicBezTo>
                      <a:pt x="179070" y="927100"/>
                      <a:pt x="144780" y="947420"/>
                      <a:pt x="123190" y="951230"/>
                    </a:cubicBezTo>
                    <a:cubicBezTo>
                      <a:pt x="104140" y="953770"/>
                      <a:pt x="83820" y="946150"/>
                      <a:pt x="69850" y="935990"/>
                    </a:cubicBezTo>
                    <a:cubicBezTo>
                      <a:pt x="54610" y="925830"/>
                      <a:pt x="44450" y="916940"/>
                      <a:pt x="35560" y="891540"/>
                    </a:cubicBezTo>
                    <a:cubicBezTo>
                      <a:pt x="10160" y="821690"/>
                      <a:pt x="16510" y="580390"/>
                      <a:pt x="15240" y="434340"/>
                    </a:cubicBezTo>
                    <a:cubicBezTo>
                      <a:pt x="13970" y="298450"/>
                      <a:pt x="0" y="101600"/>
                      <a:pt x="27940" y="41910"/>
                    </a:cubicBezTo>
                    <a:cubicBezTo>
                      <a:pt x="38100" y="20320"/>
                      <a:pt x="53340" y="11430"/>
                      <a:pt x="69850" y="5080"/>
                    </a:cubicBezTo>
                    <a:cubicBezTo>
                      <a:pt x="86360" y="0"/>
                      <a:pt x="109220" y="0"/>
                      <a:pt x="125730" y="5080"/>
                    </a:cubicBezTo>
                    <a:cubicBezTo>
                      <a:pt x="142240" y="11430"/>
                      <a:pt x="158750" y="29210"/>
                      <a:pt x="167640" y="41910"/>
                    </a:cubicBezTo>
                    <a:cubicBezTo>
                      <a:pt x="173990" y="53340"/>
                      <a:pt x="176530" y="78740"/>
                      <a:pt x="176530" y="7874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8644890" y="125730"/>
              <a:ext cx="350520" cy="1080770"/>
              <a:chOff x="0" y="0"/>
              <a:chExt cx="350520" cy="1080770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46990" y="46990"/>
                <a:ext cx="259080" cy="985520"/>
              </a:xfrm>
              <a:custGeom>
                <a:avLst/>
                <a:gdLst/>
                <a:ahLst/>
                <a:cxnLst/>
                <a:rect r="r" b="b" t="t" l="l"/>
                <a:pathLst>
                  <a:path h="985520" w="259080">
                    <a:moveTo>
                      <a:pt x="171450" y="90170"/>
                    </a:moveTo>
                    <a:cubicBezTo>
                      <a:pt x="179070" y="535940"/>
                      <a:pt x="259080" y="812800"/>
                      <a:pt x="252730" y="895350"/>
                    </a:cubicBezTo>
                    <a:cubicBezTo>
                      <a:pt x="250190" y="922020"/>
                      <a:pt x="246380" y="933450"/>
                      <a:pt x="236220" y="947420"/>
                    </a:cubicBezTo>
                    <a:cubicBezTo>
                      <a:pt x="224790" y="962660"/>
                      <a:pt x="207010" y="975360"/>
                      <a:pt x="190500" y="979170"/>
                    </a:cubicBezTo>
                    <a:cubicBezTo>
                      <a:pt x="172720" y="984250"/>
                      <a:pt x="151130" y="985520"/>
                      <a:pt x="134620" y="977900"/>
                    </a:cubicBezTo>
                    <a:cubicBezTo>
                      <a:pt x="114300" y="967740"/>
                      <a:pt x="86360" y="938530"/>
                      <a:pt x="80010" y="915670"/>
                    </a:cubicBezTo>
                    <a:cubicBezTo>
                      <a:pt x="74930" y="892810"/>
                      <a:pt x="87630" y="854710"/>
                      <a:pt x="101600" y="836930"/>
                    </a:cubicBezTo>
                    <a:cubicBezTo>
                      <a:pt x="113030" y="821690"/>
                      <a:pt x="132080" y="811530"/>
                      <a:pt x="149860" y="810260"/>
                    </a:cubicBezTo>
                    <a:cubicBezTo>
                      <a:pt x="172720" y="807720"/>
                      <a:pt x="210820" y="817880"/>
                      <a:pt x="228600" y="835660"/>
                    </a:cubicBezTo>
                    <a:cubicBezTo>
                      <a:pt x="245110" y="852170"/>
                      <a:pt x="254000" y="891540"/>
                      <a:pt x="251460" y="913130"/>
                    </a:cubicBezTo>
                    <a:cubicBezTo>
                      <a:pt x="248920" y="932180"/>
                      <a:pt x="236220" y="949960"/>
                      <a:pt x="222250" y="961390"/>
                    </a:cubicBezTo>
                    <a:cubicBezTo>
                      <a:pt x="209550" y="972820"/>
                      <a:pt x="189230" y="981710"/>
                      <a:pt x="171450" y="982980"/>
                    </a:cubicBezTo>
                    <a:cubicBezTo>
                      <a:pt x="153670" y="984250"/>
                      <a:pt x="132080" y="977900"/>
                      <a:pt x="116840" y="969010"/>
                    </a:cubicBezTo>
                    <a:cubicBezTo>
                      <a:pt x="102870" y="958850"/>
                      <a:pt x="93980" y="948690"/>
                      <a:pt x="83820" y="924560"/>
                    </a:cubicBezTo>
                    <a:cubicBezTo>
                      <a:pt x="52070" y="853440"/>
                      <a:pt x="20320" y="595630"/>
                      <a:pt x="8890" y="463550"/>
                    </a:cubicBezTo>
                    <a:cubicBezTo>
                      <a:pt x="0" y="364490"/>
                      <a:pt x="1270" y="279400"/>
                      <a:pt x="3810" y="204470"/>
                    </a:cubicBezTo>
                    <a:cubicBezTo>
                      <a:pt x="6350" y="147320"/>
                      <a:pt x="6350" y="85090"/>
                      <a:pt x="21590" y="52070"/>
                    </a:cubicBezTo>
                    <a:cubicBezTo>
                      <a:pt x="30480" y="31750"/>
                      <a:pt x="43180" y="19050"/>
                      <a:pt x="58420" y="10160"/>
                    </a:cubicBezTo>
                    <a:cubicBezTo>
                      <a:pt x="73660" y="2540"/>
                      <a:pt x="96520" y="0"/>
                      <a:pt x="113030" y="3810"/>
                    </a:cubicBezTo>
                    <a:cubicBezTo>
                      <a:pt x="129540" y="8890"/>
                      <a:pt x="148590" y="21590"/>
                      <a:pt x="158750" y="35560"/>
                    </a:cubicBezTo>
                    <a:cubicBezTo>
                      <a:pt x="168910" y="49530"/>
                      <a:pt x="171450" y="90170"/>
                      <a:pt x="171450" y="901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1" id="161"/>
            <p:cNvGrpSpPr/>
            <p:nvPr/>
          </p:nvGrpSpPr>
          <p:grpSpPr>
            <a:xfrm rot="0">
              <a:off x="7713980" y="106680"/>
              <a:ext cx="381000" cy="1141730"/>
              <a:chOff x="0" y="0"/>
              <a:chExt cx="381000" cy="1141730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29210" y="46990"/>
                <a:ext cx="318770" cy="1045210"/>
              </a:xfrm>
              <a:custGeom>
                <a:avLst/>
                <a:gdLst/>
                <a:ahLst/>
                <a:cxnLst/>
                <a:rect r="r" b="b" t="t" l="l"/>
                <a:pathLst>
                  <a:path h="1045210" w="318770">
                    <a:moveTo>
                      <a:pt x="172720" y="71120"/>
                    </a:moveTo>
                    <a:cubicBezTo>
                      <a:pt x="215900" y="557530"/>
                      <a:pt x="318770" y="897890"/>
                      <a:pt x="299720" y="981710"/>
                    </a:cubicBezTo>
                    <a:cubicBezTo>
                      <a:pt x="294640" y="1007110"/>
                      <a:pt x="281940" y="1016000"/>
                      <a:pt x="267970" y="1026160"/>
                    </a:cubicBezTo>
                    <a:cubicBezTo>
                      <a:pt x="252730" y="1036320"/>
                      <a:pt x="232410" y="1045210"/>
                      <a:pt x="214630" y="1042670"/>
                    </a:cubicBezTo>
                    <a:cubicBezTo>
                      <a:pt x="191770" y="1040130"/>
                      <a:pt x="156210" y="1022350"/>
                      <a:pt x="143510" y="1003300"/>
                    </a:cubicBezTo>
                    <a:cubicBezTo>
                      <a:pt x="130810" y="982980"/>
                      <a:pt x="127000" y="943610"/>
                      <a:pt x="137160" y="922020"/>
                    </a:cubicBezTo>
                    <a:cubicBezTo>
                      <a:pt x="146050" y="899160"/>
                      <a:pt x="179070" y="876300"/>
                      <a:pt x="200660" y="869950"/>
                    </a:cubicBezTo>
                    <a:cubicBezTo>
                      <a:pt x="218440" y="864870"/>
                      <a:pt x="240030" y="869950"/>
                      <a:pt x="255270" y="877570"/>
                    </a:cubicBezTo>
                    <a:cubicBezTo>
                      <a:pt x="271780" y="885190"/>
                      <a:pt x="288290" y="900430"/>
                      <a:pt x="294640" y="916940"/>
                    </a:cubicBezTo>
                    <a:cubicBezTo>
                      <a:pt x="303530" y="938530"/>
                      <a:pt x="304800" y="977900"/>
                      <a:pt x="292100" y="998220"/>
                    </a:cubicBezTo>
                    <a:cubicBezTo>
                      <a:pt x="280670" y="1019810"/>
                      <a:pt x="246380" y="1038860"/>
                      <a:pt x="223520" y="1042670"/>
                    </a:cubicBezTo>
                    <a:cubicBezTo>
                      <a:pt x="205740" y="1045210"/>
                      <a:pt x="184150" y="1038860"/>
                      <a:pt x="170180" y="1028700"/>
                    </a:cubicBezTo>
                    <a:cubicBezTo>
                      <a:pt x="154940" y="1019810"/>
                      <a:pt x="146050" y="1010920"/>
                      <a:pt x="134620" y="985520"/>
                    </a:cubicBezTo>
                    <a:cubicBezTo>
                      <a:pt x="97790" y="904240"/>
                      <a:pt x="48260" y="580390"/>
                      <a:pt x="30480" y="410210"/>
                    </a:cubicBezTo>
                    <a:cubicBezTo>
                      <a:pt x="16510" y="276860"/>
                      <a:pt x="0" y="107950"/>
                      <a:pt x="21590" y="49530"/>
                    </a:cubicBezTo>
                    <a:cubicBezTo>
                      <a:pt x="30480" y="26670"/>
                      <a:pt x="44450" y="16510"/>
                      <a:pt x="59690" y="8890"/>
                    </a:cubicBezTo>
                    <a:cubicBezTo>
                      <a:pt x="74930" y="1270"/>
                      <a:pt x="99060" y="0"/>
                      <a:pt x="114300" y="3810"/>
                    </a:cubicBezTo>
                    <a:cubicBezTo>
                      <a:pt x="127000" y="6350"/>
                      <a:pt x="138430" y="11430"/>
                      <a:pt x="147320" y="21590"/>
                    </a:cubicBezTo>
                    <a:cubicBezTo>
                      <a:pt x="158750" y="33020"/>
                      <a:pt x="172720" y="71120"/>
                      <a:pt x="172720" y="7112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7072630" y="118110"/>
              <a:ext cx="311150" cy="1150620"/>
              <a:chOff x="0" y="0"/>
              <a:chExt cx="311150" cy="1150620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44450" y="44450"/>
                <a:ext cx="226060" cy="1056640"/>
              </a:xfrm>
              <a:custGeom>
                <a:avLst/>
                <a:gdLst/>
                <a:ahLst/>
                <a:cxnLst/>
                <a:rect r="r" b="b" t="t" l="l"/>
                <a:pathLst>
                  <a:path h="1056640" w="226060">
                    <a:moveTo>
                      <a:pt x="166370" y="80010"/>
                    </a:moveTo>
                    <a:cubicBezTo>
                      <a:pt x="175260" y="391160"/>
                      <a:pt x="195580" y="464820"/>
                      <a:pt x="203200" y="557530"/>
                    </a:cubicBezTo>
                    <a:cubicBezTo>
                      <a:pt x="213360" y="676910"/>
                      <a:pt x="226060" y="895350"/>
                      <a:pt x="215900" y="966470"/>
                    </a:cubicBezTo>
                    <a:cubicBezTo>
                      <a:pt x="212090" y="993140"/>
                      <a:pt x="210820" y="1005840"/>
                      <a:pt x="199390" y="1019810"/>
                    </a:cubicBezTo>
                    <a:cubicBezTo>
                      <a:pt x="184150" y="1036320"/>
                      <a:pt x="147320" y="1054100"/>
                      <a:pt x="124460" y="1054100"/>
                    </a:cubicBezTo>
                    <a:cubicBezTo>
                      <a:pt x="106680" y="1055370"/>
                      <a:pt x="86360" y="1045210"/>
                      <a:pt x="73660" y="1033780"/>
                    </a:cubicBezTo>
                    <a:cubicBezTo>
                      <a:pt x="59690" y="1022350"/>
                      <a:pt x="48260" y="1003300"/>
                      <a:pt x="44450" y="986790"/>
                    </a:cubicBezTo>
                    <a:cubicBezTo>
                      <a:pt x="40640" y="969010"/>
                      <a:pt x="40640" y="947420"/>
                      <a:pt x="49530" y="930910"/>
                    </a:cubicBezTo>
                    <a:cubicBezTo>
                      <a:pt x="60960" y="911860"/>
                      <a:pt x="90170" y="885190"/>
                      <a:pt x="114300" y="881380"/>
                    </a:cubicBezTo>
                    <a:cubicBezTo>
                      <a:pt x="138430" y="877570"/>
                      <a:pt x="175260" y="891540"/>
                      <a:pt x="191770" y="906780"/>
                    </a:cubicBezTo>
                    <a:cubicBezTo>
                      <a:pt x="205740" y="919480"/>
                      <a:pt x="213360" y="939800"/>
                      <a:pt x="215900" y="957580"/>
                    </a:cubicBezTo>
                    <a:cubicBezTo>
                      <a:pt x="217170" y="974090"/>
                      <a:pt x="214630" y="996950"/>
                      <a:pt x="204470" y="1012190"/>
                    </a:cubicBezTo>
                    <a:cubicBezTo>
                      <a:pt x="190500" y="1029970"/>
                      <a:pt x="156210" y="1051560"/>
                      <a:pt x="134620" y="1054100"/>
                    </a:cubicBezTo>
                    <a:cubicBezTo>
                      <a:pt x="115570" y="1056640"/>
                      <a:pt x="95250" y="1049020"/>
                      <a:pt x="80010" y="1040130"/>
                    </a:cubicBezTo>
                    <a:cubicBezTo>
                      <a:pt x="66040" y="1029970"/>
                      <a:pt x="54610" y="1016000"/>
                      <a:pt x="46990" y="995680"/>
                    </a:cubicBezTo>
                    <a:cubicBezTo>
                      <a:pt x="34290" y="966470"/>
                      <a:pt x="35560" y="925830"/>
                      <a:pt x="31750" y="875030"/>
                    </a:cubicBezTo>
                    <a:cubicBezTo>
                      <a:pt x="26670" y="786130"/>
                      <a:pt x="39370" y="613410"/>
                      <a:pt x="33020" y="509270"/>
                    </a:cubicBezTo>
                    <a:cubicBezTo>
                      <a:pt x="27940" y="433070"/>
                      <a:pt x="10160" y="378460"/>
                      <a:pt x="6350" y="309880"/>
                    </a:cubicBezTo>
                    <a:cubicBezTo>
                      <a:pt x="2540" y="236220"/>
                      <a:pt x="0" y="129540"/>
                      <a:pt x="10160" y="80010"/>
                    </a:cubicBezTo>
                    <a:cubicBezTo>
                      <a:pt x="13970" y="55880"/>
                      <a:pt x="19050" y="40640"/>
                      <a:pt x="29210" y="27940"/>
                    </a:cubicBezTo>
                    <a:cubicBezTo>
                      <a:pt x="38100" y="17780"/>
                      <a:pt x="48260" y="10160"/>
                      <a:pt x="60960" y="6350"/>
                    </a:cubicBezTo>
                    <a:cubicBezTo>
                      <a:pt x="76200" y="2540"/>
                      <a:pt x="100330" y="0"/>
                      <a:pt x="115570" y="6350"/>
                    </a:cubicBezTo>
                    <a:cubicBezTo>
                      <a:pt x="132080" y="12700"/>
                      <a:pt x="149860" y="30480"/>
                      <a:pt x="157480" y="43180"/>
                    </a:cubicBezTo>
                    <a:cubicBezTo>
                      <a:pt x="165100" y="54610"/>
                      <a:pt x="166370" y="80010"/>
                      <a:pt x="166370" y="800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5" id="165"/>
            <p:cNvGrpSpPr/>
            <p:nvPr/>
          </p:nvGrpSpPr>
          <p:grpSpPr>
            <a:xfrm rot="0">
              <a:off x="6238240" y="11430"/>
              <a:ext cx="288290" cy="977900"/>
              <a:chOff x="0" y="0"/>
              <a:chExt cx="288290" cy="977900"/>
            </a:xfrm>
          </p:grpSpPr>
          <p:sp>
            <p:nvSpPr>
              <p:cNvPr name="Freeform 166" id="166"/>
              <p:cNvSpPr/>
              <p:nvPr/>
            </p:nvSpPr>
            <p:spPr>
              <a:xfrm flipH="false" flipV="false" rot="0">
                <a:off x="38100" y="49530"/>
                <a:ext cx="218440" cy="883920"/>
              </a:xfrm>
              <a:custGeom>
                <a:avLst/>
                <a:gdLst/>
                <a:ahLst/>
                <a:cxnLst/>
                <a:rect r="r" b="b" t="t" l="l"/>
                <a:pathLst>
                  <a:path h="883920" w="218440">
                    <a:moveTo>
                      <a:pt x="171450" y="80010"/>
                    </a:moveTo>
                    <a:cubicBezTo>
                      <a:pt x="176530" y="288290"/>
                      <a:pt x="190500" y="331470"/>
                      <a:pt x="195580" y="398780"/>
                    </a:cubicBezTo>
                    <a:cubicBezTo>
                      <a:pt x="203200" y="506730"/>
                      <a:pt x="218440" y="754380"/>
                      <a:pt x="195580" y="821690"/>
                    </a:cubicBezTo>
                    <a:cubicBezTo>
                      <a:pt x="186690" y="845820"/>
                      <a:pt x="177800" y="855980"/>
                      <a:pt x="161290" y="864870"/>
                    </a:cubicBezTo>
                    <a:cubicBezTo>
                      <a:pt x="142240" y="876300"/>
                      <a:pt x="102870" y="880110"/>
                      <a:pt x="81280" y="873760"/>
                    </a:cubicBezTo>
                    <a:cubicBezTo>
                      <a:pt x="63500" y="868680"/>
                      <a:pt x="48260" y="853440"/>
                      <a:pt x="39370" y="838200"/>
                    </a:cubicBezTo>
                    <a:cubicBezTo>
                      <a:pt x="29210" y="822960"/>
                      <a:pt x="22860" y="802640"/>
                      <a:pt x="26670" y="783590"/>
                    </a:cubicBezTo>
                    <a:cubicBezTo>
                      <a:pt x="31750" y="762000"/>
                      <a:pt x="50800" y="727710"/>
                      <a:pt x="72390" y="717550"/>
                    </a:cubicBezTo>
                    <a:cubicBezTo>
                      <a:pt x="93980" y="706120"/>
                      <a:pt x="132080" y="706120"/>
                      <a:pt x="153670" y="717550"/>
                    </a:cubicBezTo>
                    <a:cubicBezTo>
                      <a:pt x="175260" y="727710"/>
                      <a:pt x="196850" y="760730"/>
                      <a:pt x="199390" y="783590"/>
                    </a:cubicBezTo>
                    <a:cubicBezTo>
                      <a:pt x="201930" y="807720"/>
                      <a:pt x="187960" y="844550"/>
                      <a:pt x="168910" y="859790"/>
                    </a:cubicBezTo>
                    <a:cubicBezTo>
                      <a:pt x="151130" y="875030"/>
                      <a:pt x="113030" y="883920"/>
                      <a:pt x="90170" y="877570"/>
                    </a:cubicBezTo>
                    <a:cubicBezTo>
                      <a:pt x="67310" y="871220"/>
                      <a:pt x="44450" y="853440"/>
                      <a:pt x="30480" y="821690"/>
                    </a:cubicBezTo>
                    <a:cubicBezTo>
                      <a:pt x="0" y="749300"/>
                      <a:pt x="35560" y="510540"/>
                      <a:pt x="30480" y="402590"/>
                    </a:cubicBezTo>
                    <a:cubicBezTo>
                      <a:pt x="26670" y="334010"/>
                      <a:pt x="15240" y="290830"/>
                      <a:pt x="12700" y="234950"/>
                    </a:cubicBezTo>
                    <a:cubicBezTo>
                      <a:pt x="10160" y="182880"/>
                      <a:pt x="7620" y="116840"/>
                      <a:pt x="13970" y="80010"/>
                    </a:cubicBezTo>
                    <a:cubicBezTo>
                      <a:pt x="19050" y="57150"/>
                      <a:pt x="22860" y="40640"/>
                      <a:pt x="34290" y="27940"/>
                    </a:cubicBezTo>
                    <a:cubicBezTo>
                      <a:pt x="45720" y="15240"/>
                      <a:pt x="67310" y="5080"/>
                      <a:pt x="83820" y="1270"/>
                    </a:cubicBezTo>
                    <a:cubicBezTo>
                      <a:pt x="96520" y="0"/>
                      <a:pt x="109220" y="2540"/>
                      <a:pt x="120650" y="6350"/>
                    </a:cubicBezTo>
                    <a:cubicBezTo>
                      <a:pt x="132080" y="10160"/>
                      <a:pt x="143510" y="17780"/>
                      <a:pt x="151130" y="27940"/>
                    </a:cubicBezTo>
                    <a:cubicBezTo>
                      <a:pt x="161290" y="40640"/>
                      <a:pt x="171450" y="80010"/>
                      <a:pt x="171450" y="800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5097780" y="63500"/>
              <a:ext cx="278130" cy="1196340"/>
              <a:chOff x="0" y="0"/>
              <a:chExt cx="278130" cy="1196340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49530" y="49530"/>
                <a:ext cx="210820" cy="1096010"/>
              </a:xfrm>
              <a:custGeom>
                <a:avLst/>
                <a:gdLst/>
                <a:ahLst/>
                <a:cxnLst/>
                <a:rect r="r" b="b" t="t" l="l"/>
                <a:pathLst>
                  <a:path h="1096010" w="210820">
                    <a:moveTo>
                      <a:pt x="21590" y="1024890"/>
                    </a:moveTo>
                    <a:cubicBezTo>
                      <a:pt x="6350" y="59690"/>
                      <a:pt x="7620" y="49530"/>
                      <a:pt x="20320" y="35560"/>
                    </a:cubicBezTo>
                    <a:cubicBezTo>
                      <a:pt x="35560" y="19050"/>
                      <a:pt x="71120" y="1270"/>
                      <a:pt x="93980" y="1270"/>
                    </a:cubicBezTo>
                    <a:cubicBezTo>
                      <a:pt x="113030" y="0"/>
                      <a:pt x="133350" y="10160"/>
                      <a:pt x="146050" y="21590"/>
                    </a:cubicBezTo>
                    <a:cubicBezTo>
                      <a:pt x="160020" y="33020"/>
                      <a:pt x="172720" y="50800"/>
                      <a:pt x="175260" y="69850"/>
                    </a:cubicBezTo>
                    <a:cubicBezTo>
                      <a:pt x="179070" y="92710"/>
                      <a:pt x="170180" y="132080"/>
                      <a:pt x="153670" y="149860"/>
                    </a:cubicBezTo>
                    <a:cubicBezTo>
                      <a:pt x="137160" y="166370"/>
                      <a:pt x="99060" y="179070"/>
                      <a:pt x="74930" y="175260"/>
                    </a:cubicBezTo>
                    <a:cubicBezTo>
                      <a:pt x="52070" y="171450"/>
                      <a:pt x="21590" y="146050"/>
                      <a:pt x="10160" y="125730"/>
                    </a:cubicBezTo>
                    <a:cubicBezTo>
                      <a:pt x="1270" y="109220"/>
                      <a:pt x="0" y="87630"/>
                      <a:pt x="3810" y="69850"/>
                    </a:cubicBezTo>
                    <a:cubicBezTo>
                      <a:pt x="7620" y="52070"/>
                      <a:pt x="19050" y="33020"/>
                      <a:pt x="33020" y="21590"/>
                    </a:cubicBezTo>
                    <a:cubicBezTo>
                      <a:pt x="45720" y="10160"/>
                      <a:pt x="67310" y="2540"/>
                      <a:pt x="85090" y="1270"/>
                    </a:cubicBezTo>
                    <a:cubicBezTo>
                      <a:pt x="102870" y="0"/>
                      <a:pt x="124460" y="3810"/>
                      <a:pt x="138430" y="16510"/>
                    </a:cubicBezTo>
                    <a:cubicBezTo>
                      <a:pt x="156210" y="30480"/>
                      <a:pt x="167640" y="49530"/>
                      <a:pt x="177800" y="88900"/>
                    </a:cubicBezTo>
                    <a:cubicBezTo>
                      <a:pt x="210820" y="223520"/>
                      <a:pt x="207010" y="911860"/>
                      <a:pt x="177800" y="1027430"/>
                    </a:cubicBezTo>
                    <a:cubicBezTo>
                      <a:pt x="170180" y="1055370"/>
                      <a:pt x="163830" y="1064260"/>
                      <a:pt x="151130" y="1075690"/>
                    </a:cubicBezTo>
                    <a:cubicBezTo>
                      <a:pt x="138430" y="1087120"/>
                      <a:pt x="116840" y="1096010"/>
                      <a:pt x="99060" y="1094740"/>
                    </a:cubicBezTo>
                    <a:cubicBezTo>
                      <a:pt x="81280" y="1094740"/>
                      <a:pt x="59690" y="1087120"/>
                      <a:pt x="46990" y="1075690"/>
                    </a:cubicBezTo>
                    <a:cubicBezTo>
                      <a:pt x="34290" y="1062990"/>
                      <a:pt x="21590" y="1024890"/>
                      <a:pt x="21590" y="10248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9" id="169"/>
            <p:cNvGrpSpPr/>
            <p:nvPr/>
          </p:nvGrpSpPr>
          <p:grpSpPr>
            <a:xfrm rot="0">
              <a:off x="4099560" y="22860"/>
              <a:ext cx="308610" cy="1235710"/>
              <a:chOff x="0" y="0"/>
              <a:chExt cx="308610" cy="1235710"/>
            </a:xfrm>
          </p:grpSpPr>
          <p:sp>
            <p:nvSpPr>
              <p:cNvPr name="Freeform 170" id="170"/>
              <p:cNvSpPr/>
              <p:nvPr/>
            </p:nvSpPr>
            <p:spPr>
              <a:xfrm flipH="false" flipV="false" rot="0">
                <a:off x="38100" y="46990"/>
                <a:ext cx="231140" cy="1139190"/>
              </a:xfrm>
              <a:custGeom>
                <a:avLst/>
                <a:gdLst/>
                <a:ahLst/>
                <a:cxnLst/>
                <a:rect r="r" b="b" t="t" l="l"/>
                <a:pathLst>
                  <a:path h="1139190" w="231140">
                    <a:moveTo>
                      <a:pt x="44450" y="1076960"/>
                    </a:moveTo>
                    <a:cubicBezTo>
                      <a:pt x="7620" y="802640"/>
                      <a:pt x="0" y="408940"/>
                      <a:pt x="12700" y="256540"/>
                    </a:cubicBezTo>
                    <a:cubicBezTo>
                      <a:pt x="19050" y="179070"/>
                      <a:pt x="30480" y="123190"/>
                      <a:pt x="41910" y="82550"/>
                    </a:cubicBezTo>
                    <a:cubicBezTo>
                      <a:pt x="49530" y="59690"/>
                      <a:pt x="53340" y="44450"/>
                      <a:pt x="66040" y="31750"/>
                    </a:cubicBezTo>
                    <a:cubicBezTo>
                      <a:pt x="77470" y="17780"/>
                      <a:pt x="97790" y="7620"/>
                      <a:pt x="115570" y="3810"/>
                    </a:cubicBezTo>
                    <a:cubicBezTo>
                      <a:pt x="132080" y="1270"/>
                      <a:pt x="154940" y="2540"/>
                      <a:pt x="170180" y="12700"/>
                    </a:cubicBezTo>
                    <a:cubicBezTo>
                      <a:pt x="190500" y="24130"/>
                      <a:pt x="214630" y="55880"/>
                      <a:pt x="218440" y="80010"/>
                    </a:cubicBezTo>
                    <a:cubicBezTo>
                      <a:pt x="220980" y="104140"/>
                      <a:pt x="207010" y="142240"/>
                      <a:pt x="187960" y="157480"/>
                    </a:cubicBezTo>
                    <a:cubicBezTo>
                      <a:pt x="170180" y="173990"/>
                      <a:pt x="130810" y="180340"/>
                      <a:pt x="107950" y="176530"/>
                    </a:cubicBezTo>
                    <a:cubicBezTo>
                      <a:pt x="88900" y="172720"/>
                      <a:pt x="72390" y="160020"/>
                      <a:pt x="60960" y="146050"/>
                    </a:cubicBezTo>
                    <a:cubicBezTo>
                      <a:pt x="49530" y="132080"/>
                      <a:pt x="40640" y="111760"/>
                      <a:pt x="41910" y="92710"/>
                    </a:cubicBezTo>
                    <a:cubicBezTo>
                      <a:pt x="43180" y="69850"/>
                      <a:pt x="59690" y="33020"/>
                      <a:pt x="80010" y="19050"/>
                    </a:cubicBezTo>
                    <a:cubicBezTo>
                      <a:pt x="100330" y="5080"/>
                      <a:pt x="139700" y="0"/>
                      <a:pt x="162560" y="8890"/>
                    </a:cubicBezTo>
                    <a:cubicBezTo>
                      <a:pt x="185420" y="17780"/>
                      <a:pt x="207010" y="40640"/>
                      <a:pt x="215900" y="71120"/>
                    </a:cubicBezTo>
                    <a:cubicBezTo>
                      <a:pt x="231140" y="120650"/>
                      <a:pt x="194310" y="201930"/>
                      <a:pt x="186690" y="294640"/>
                    </a:cubicBezTo>
                    <a:cubicBezTo>
                      <a:pt x="176530" y="447040"/>
                      <a:pt x="175260" y="758190"/>
                      <a:pt x="180340" y="900430"/>
                    </a:cubicBezTo>
                    <a:cubicBezTo>
                      <a:pt x="182880" y="977900"/>
                      <a:pt x="203200" y="1045210"/>
                      <a:pt x="195580" y="1080770"/>
                    </a:cubicBezTo>
                    <a:cubicBezTo>
                      <a:pt x="191770" y="1096010"/>
                      <a:pt x="186690" y="1103630"/>
                      <a:pt x="177800" y="1113790"/>
                    </a:cubicBezTo>
                    <a:cubicBezTo>
                      <a:pt x="166370" y="1123950"/>
                      <a:pt x="144780" y="1136650"/>
                      <a:pt x="128270" y="1137920"/>
                    </a:cubicBezTo>
                    <a:cubicBezTo>
                      <a:pt x="110490" y="1139190"/>
                      <a:pt x="88900" y="1134110"/>
                      <a:pt x="74930" y="1123950"/>
                    </a:cubicBezTo>
                    <a:cubicBezTo>
                      <a:pt x="60960" y="1113790"/>
                      <a:pt x="44450" y="1076960"/>
                      <a:pt x="44450" y="107696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1" id="171"/>
            <p:cNvGrpSpPr/>
            <p:nvPr/>
          </p:nvGrpSpPr>
          <p:grpSpPr>
            <a:xfrm rot="0">
              <a:off x="3291840" y="0"/>
              <a:ext cx="271780" cy="556260"/>
              <a:chOff x="0" y="0"/>
              <a:chExt cx="271780" cy="556260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30480" y="44450"/>
                <a:ext cx="213360" cy="461010"/>
              </a:xfrm>
              <a:custGeom>
                <a:avLst/>
                <a:gdLst/>
                <a:ahLst/>
                <a:cxnLst/>
                <a:rect r="r" b="b" t="t" l="l"/>
                <a:pathLst>
                  <a:path h="461010" w="213360">
                    <a:moveTo>
                      <a:pt x="44450" y="402590"/>
                    </a:moveTo>
                    <a:cubicBezTo>
                      <a:pt x="13970" y="218440"/>
                      <a:pt x="0" y="105410"/>
                      <a:pt x="20320" y="59690"/>
                    </a:cubicBezTo>
                    <a:cubicBezTo>
                      <a:pt x="33020" y="31750"/>
                      <a:pt x="54610" y="11430"/>
                      <a:pt x="77470" y="6350"/>
                    </a:cubicBezTo>
                    <a:cubicBezTo>
                      <a:pt x="99060" y="0"/>
                      <a:pt x="135890" y="7620"/>
                      <a:pt x="153670" y="22860"/>
                    </a:cubicBezTo>
                    <a:cubicBezTo>
                      <a:pt x="170180" y="38100"/>
                      <a:pt x="182880" y="73660"/>
                      <a:pt x="181610" y="95250"/>
                    </a:cubicBezTo>
                    <a:cubicBezTo>
                      <a:pt x="181610" y="113030"/>
                      <a:pt x="171450" y="130810"/>
                      <a:pt x="160020" y="143510"/>
                    </a:cubicBezTo>
                    <a:cubicBezTo>
                      <a:pt x="148590" y="154940"/>
                      <a:pt x="129540" y="165100"/>
                      <a:pt x="113030" y="167640"/>
                    </a:cubicBezTo>
                    <a:cubicBezTo>
                      <a:pt x="96520" y="170180"/>
                      <a:pt x="74930" y="167640"/>
                      <a:pt x="60960" y="160020"/>
                    </a:cubicBezTo>
                    <a:cubicBezTo>
                      <a:pt x="45720" y="151130"/>
                      <a:pt x="30480" y="137160"/>
                      <a:pt x="24130" y="120650"/>
                    </a:cubicBezTo>
                    <a:cubicBezTo>
                      <a:pt x="16510" y="100330"/>
                      <a:pt x="19050" y="62230"/>
                      <a:pt x="27940" y="43180"/>
                    </a:cubicBezTo>
                    <a:cubicBezTo>
                      <a:pt x="35560" y="26670"/>
                      <a:pt x="53340" y="15240"/>
                      <a:pt x="68580" y="8890"/>
                    </a:cubicBezTo>
                    <a:cubicBezTo>
                      <a:pt x="83820" y="2540"/>
                      <a:pt x="105410" y="0"/>
                      <a:pt x="121920" y="6350"/>
                    </a:cubicBezTo>
                    <a:cubicBezTo>
                      <a:pt x="142240" y="13970"/>
                      <a:pt x="165100" y="29210"/>
                      <a:pt x="177800" y="59690"/>
                    </a:cubicBezTo>
                    <a:cubicBezTo>
                      <a:pt x="207010" y="123190"/>
                      <a:pt x="213360" y="358140"/>
                      <a:pt x="190500" y="415290"/>
                    </a:cubicBezTo>
                    <a:cubicBezTo>
                      <a:pt x="180340" y="438150"/>
                      <a:pt x="163830" y="447040"/>
                      <a:pt x="149860" y="453390"/>
                    </a:cubicBezTo>
                    <a:cubicBezTo>
                      <a:pt x="138430" y="459740"/>
                      <a:pt x="125730" y="461010"/>
                      <a:pt x="113030" y="459740"/>
                    </a:cubicBezTo>
                    <a:cubicBezTo>
                      <a:pt x="101600" y="458470"/>
                      <a:pt x="88900" y="454660"/>
                      <a:pt x="77470" y="447040"/>
                    </a:cubicBezTo>
                    <a:cubicBezTo>
                      <a:pt x="64770" y="438150"/>
                      <a:pt x="44450" y="402590"/>
                      <a:pt x="44450" y="4025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3" id="173"/>
            <p:cNvGrpSpPr/>
            <p:nvPr/>
          </p:nvGrpSpPr>
          <p:grpSpPr>
            <a:xfrm rot="0">
              <a:off x="3280410" y="414020"/>
              <a:ext cx="308610" cy="863600"/>
              <a:chOff x="0" y="0"/>
              <a:chExt cx="308610" cy="863600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44450" y="46990"/>
                <a:ext cx="228600" cy="768350"/>
              </a:xfrm>
              <a:custGeom>
                <a:avLst/>
                <a:gdLst/>
                <a:ahLst/>
                <a:cxnLst/>
                <a:rect r="r" b="b" t="t" l="l"/>
                <a:pathLst>
                  <a:path h="768350" w="228600">
                    <a:moveTo>
                      <a:pt x="165100" y="77470"/>
                    </a:moveTo>
                    <a:cubicBezTo>
                      <a:pt x="172720" y="265430"/>
                      <a:pt x="199390" y="320040"/>
                      <a:pt x="208280" y="388620"/>
                    </a:cubicBezTo>
                    <a:cubicBezTo>
                      <a:pt x="218440" y="478790"/>
                      <a:pt x="228600" y="650240"/>
                      <a:pt x="209550" y="706120"/>
                    </a:cubicBezTo>
                    <a:cubicBezTo>
                      <a:pt x="201930" y="730250"/>
                      <a:pt x="190500" y="740410"/>
                      <a:pt x="176530" y="750570"/>
                    </a:cubicBezTo>
                    <a:cubicBezTo>
                      <a:pt x="161290" y="760730"/>
                      <a:pt x="140970" y="768350"/>
                      <a:pt x="123190" y="765810"/>
                    </a:cubicBezTo>
                    <a:cubicBezTo>
                      <a:pt x="100330" y="762000"/>
                      <a:pt x="66040" y="741680"/>
                      <a:pt x="53340" y="723900"/>
                    </a:cubicBezTo>
                    <a:cubicBezTo>
                      <a:pt x="41910" y="708660"/>
                      <a:pt x="38100" y="688340"/>
                      <a:pt x="41910" y="669290"/>
                    </a:cubicBezTo>
                    <a:cubicBezTo>
                      <a:pt x="45720" y="647700"/>
                      <a:pt x="66040" y="613410"/>
                      <a:pt x="86360" y="603250"/>
                    </a:cubicBezTo>
                    <a:cubicBezTo>
                      <a:pt x="107950" y="591820"/>
                      <a:pt x="147320" y="591820"/>
                      <a:pt x="167640" y="603250"/>
                    </a:cubicBezTo>
                    <a:cubicBezTo>
                      <a:pt x="189230" y="613410"/>
                      <a:pt x="210820" y="646430"/>
                      <a:pt x="213360" y="669290"/>
                    </a:cubicBezTo>
                    <a:cubicBezTo>
                      <a:pt x="215900" y="693420"/>
                      <a:pt x="201930" y="728980"/>
                      <a:pt x="182880" y="745490"/>
                    </a:cubicBezTo>
                    <a:cubicBezTo>
                      <a:pt x="165100" y="760730"/>
                      <a:pt x="127000" y="768350"/>
                      <a:pt x="104140" y="762000"/>
                    </a:cubicBezTo>
                    <a:cubicBezTo>
                      <a:pt x="81280" y="755650"/>
                      <a:pt x="58420" y="736600"/>
                      <a:pt x="45720" y="706120"/>
                    </a:cubicBezTo>
                    <a:cubicBezTo>
                      <a:pt x="20320" y="648970"/>
                      <a:pt x="50800" y="497840"/>
                      <a:pt x="43180" y="408940"/>
                    </a:cubicBezTo>
                    <a:cubicBezTo>
                      <a:pt x="35560" y="336550"/>
                      <a:pt x="11430" y="274320"/>
                      <a:pt x="6350" y="212090"/>
                    </a:cubicBezTo>
                    <a:cubicBezTo>
                      <a:pt x="2540" y="158750"/>
                      <a:pt x="0" y="93980"/>
                      <a:pt x="11430" y="58420"/>
                    </a:cubicBezTo>
                    <a:cubicBezTo>
                      <a:pt x="17780" y="38100"/>
                      <a:pt x="26670" y="22860"/>
                      <a:pt x="41910" y="12700"/>
                    </a:cubicBezTo>
                    <a:cubicBezTo>
                      <a:pt x="59690" y="2540"/>
                      <a:pt x="96520" y="0"/>
                      <a:pt x="114300" y="3810"/>
                    </a:cubicBezTo>
                    <a:cubicBezTo>
                      <a:pt x="127000" y="7620"/>
                      <a:pt x="137160" y="15240"/>
                      <a:pt x="144780" y="25400"/>
                    </a:cubicBezTo>
                    <a:cubicBezTo>
                      <a:pt x="154940" y="38100"/>
                      <a:pt x="165100" y="77470"/>
                      <a:pt x="165100" y="774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75" id="175"/>
          <p:cNvGrpSpPr/>
          <p:nvPr/>
        </p:nvGrpSpPr>
        <p:grpSpPr>
          <a:xfrm rot="0">
            <a:off x="10403205" y="530543"/>
            <a:ext cx="525780" cy="605790"/>
            <a:chOff x="0" y="0"/>
            <a:chExt cx="701040" cy="807720"/>
          </a:xfrm>
        </p:grpSpPr>
        <p:sp>
          <p:nvSpPr>
            <p:cNvPr name="Freeform 176" id="176"/>
            <p:cNvSpPr/>
            <p:nvPr/>
          </p:nvSpPr>
          <p:spPr>
            <a:xfrm flipH="false" flipV="false" rot="0">
              <a:off x="50800" y="46990"/>
              <a:ext cx="615950" cy="709930"/>
            </a:xfrm>
            <a:custGeom>
              <a:avLst/>
              <a:gdLst/>
              <a:ahLst/>
              <a:cxnLst/>
              <a:rect r="r" b="b" t="t" l="l"/>
              <a:pathLst>
                <a:path h="709930" w="615950">
                  <a:moveTo>
                    <a:pt x="15240" y="26670"/>
                  </a:moveTo>
                  <a:cubicBezTo>
                    <a:pt x="134620" y="0"/>
                    <a:pt x="187960" y="1270"/>
                    <a:pt x="232410" y="13970"/>
                  </a:cubicBezTo>
                  <a:cubicBezTo>
                    <a:pt x="279400" y="29210"/>
                    <a:pt x="326390" y="62230"/>
                    <a:pt x="370840" y="93980"/>
                  </a:cubicBezTo>
                  <a:cubicBezTo>
                    <a:pt x="417830" y="128270"/>
                    <a:pt x="477520" y="181610"/>
                    <a:pt x="506730" y="213360"/>
                  </a:cubicBezTo>
                  <a:cubicBezTo>
                    <a:pt x="521970" y="231140"/>
                    <a:pt x="528320" y="237490"/>
                    <a:pt x="538480" y="259080"/>
                  </a:cubicBezTo>
                  <a:cubicBezTo>
                    <a:pt x="556260" y="293370"/>
                    <a:pt x="579120" y="350520"/>
                    <a:pt x="589280" y="408940"/>
                  </a:cubicBezTo>
                  <a:cubicBezTo>
                    <a:pt x="603250" y="486410"/>
                    <a:pt x="615950" y="642620"/>
                    <a:pt x="598170" y="684530"/>
                  </a:cubicBezTo>
                  <a:cubicBezTo>
                    <a:pt x="591820" y="699770"/>
                    <a:pt x="580390" y="709930"/>
                    <a:pt x="571500" y="709930"/>
                  </a:cubicBezTo>
                  <a:cubicBezTo>
                    <a:pt x="563880" y="708660"/>
                    <a:pt x="548640" y="690880"/>
                    <a:pt x="547370" y="681990"/>
                  </a:cubicBezTo>
                  <a:cubicBezTo>
                    <a:pt x="547370" y="674370"/>
                    <a:pt x="554990" y="665480"/>
                    <a:pt x="561340" y="661670"/>
                  </a:cubicBezTo>
                  <a:cubicBezTo>
                    <a:pt x="567690" y="659130"/>
                    <a:pt x="579120" y="657860"/>
                    <a:pt x="585470" y="661670"/>
                  </a:cubicBezTo>
                  <a:cubicBezTo>
                    <a:pt x="591820" y="666750"/>
                    <a:pt x="599440" y="681990"/>
                    <a:pt x="598170" y="689610"/>
                  </a:cubicBezTo>
                  <a:cubicBezTo>
                    <a:pt x="596900" y="697230"/>
                    <a:pt x="589280" y="706120"/>
                    <a:pt x="582930" y="707390"/>
                  </a:cubicBezTo>
                  <a:cubicBezTo>
                    <a:pt x="574040" y="709930"/>
                    <a:pt x="557530" y="704850"/>
                    <a:pt x="548640" y="692150"/>
                  </a:cubicBezTo>
                  <a:cubicBezTo>
                    <a:pt x="525780" y="657860"/>
                    <a:pt x="552450" y="491490"/>
                    <a:pt x="538480" y="416560"/>
                  </a:cubicBezTo>
                  <a:cubicBezTo>
                    <a:pt x="528320" y="360680"/>
                    <a:pt x="514350" y="314960"/>
                    <a:pt x="491490" y="276860"/>
                  </a:cubicBezTo>
                  <a:cubicBezTo>
                    <a:pt x="471170" y="243840"/>
                    <a:pt x="445770" y="223520"/>
                    <a:pt x="414020" y="195580"/>
                  </a:cubicBezTo>
                  <a:cubicBezTo>
                    <a:pt x="374650" y="161290"/>
                    <a:pt x="314960" y="114300"/>
                    <a:pt x="269240" y="90170"/>
                  </a:cubicBezTo>
                  <a:cubicBezTo>
                    <a:pt x="233680" y="71120"/>
                    <a:pt x="207010" y="57150"/>
                    <a:pt x="170180" y="53340"/>
                  </a:cubicBezTo>
                  <a:cubicBezTo>
                    <a:pt x="124460" y="48260"/>
                    <a:pt x="40640" y="83820"/>
                    <a:pt x="16510" y="73660"/>
                  </a:cubicBezTo>
                  <a:cubicBezTo>
                    <a:pt x="6350" y="68580"/>
                    <a:pt x="0" y="58420"/>
                    <a:pt x="0" y="49530"/>
                  </a:cubicBezTo>
                  <a:cubicBezTo>
                    <a:pt x="0" y="41910"/>
                    <a:pt x="15240" y="26670"/>
                    <a:pt x="1524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7" id="177"/>
          <p:cNvGrpSpPr/>
          <p:nvPr/>
        </p:nvGrpSpPr>
        <p:grpSpPr>
          <a:xfrm rot="0">
            <a:off x="10703243" y="974407"/>
            <a:ext cx="485775" cy="276225"/>
            <a:chOff x="0" y="0"/>
            <a:chExt cx="647700" cy="368300"/>
          </a:xfrm>
        </p:grpSpPr>
        <p:sp>
          <p:nvSpPr>
            <p:cNvPr name="Freeform 178" id="178"/>
            <p:cNvSpPr/>
            <p:nvPr/>
          </p:nvSpPr>
          <p:spPr>
            <a:xfrm flipH="false" flipV="false" rot="0">
              <a:off x="48260" y="46990"/>
              <a:ext cx="547370" cy="276860"/>
            </a:xfrm>
            <a:custGeom>
              <a:avLst/>
              <a:gdLst/>
              <a:ahLst/>
              <a:cxnLst/>
              <a:rect r="r" b="b" t="t" l="l"/>
              <a:pathLst>
                <a:path h="276860" w="547370">
                  <a:moveTo>
                    <a:pt x="45720" y="15240"/>
                  </a:moveTo>
                  <a:cubicBezTo>
                    <a:pt x="207010" y="228600"/>
                    <a:pt x="220980" y="212090"/>
                    <a:pt x="247650" y="198120"/>
                  </a:cubicBezTo>
                  <a:cubicBezTo>
                    <a:pt x="306070" y="166370"/>
                    <a:pt x="468630" y="24130"/>
                    <a:pt x="510540" y="11430"/>
                  </a:cubicBezTo>
                  <a:cubicBezTo>
                    <a:pt x="521970" y="8890"/>
                    <a:pt x="528320" y="8890"/>
                    <a:pt x="534670" y="12700"/>
                  </a:cubicBezTo>
                  <a:cubicBezTo>
                    <a:pt x="541020" y="16510"/>
                    <a:pt x="546100" y="25400"/>
                    <a:pt x="547370" y="33020"/>
                  </a:cubicBezTo>
                  <a:cubicBezTo>
                    <a:pt x="547370" y="39370"/>
                    <a:pt x="543560" y="50800"/>
                    <a:pt x="537210" y="54610"/>
                  </a:cubicBezTo>
                  <a:cubicBezTo>
                    <a:pt x="532130" y="58420"/>
                    <a:pt x="520700" y="60960"/>
                    <a:pt x="514350" y="58420"/>
                  </a:cubicBezTo>
                  <a:cubicBezTo>
                    <a:pt x="508000" y="57150"/>
                    <a:pt x="499110" y="48260"/>
                    <a:pt x="497840" y="41910"/>
                  </a:cubicBezTo>
                  <a:cubicBezTo>
                    <a:pt x="495300" y="35560"/>
                    <a:pt x="497840" y="24130"/>
                    <a:pt x="501650" y="19050"/>
                  </a:cubicBezTo>
                  <a:cubicBezTo>
                    <a:pt x="506730" y="12700"/>
                    <a:pt x="516890" y="8890"/>
                    <a:pt x="524510" y="8890"/>
                  </a:cubicBezTo>
                  <a:cubicBezTo>
                    <a:pt x="530860" y="10160"/>
                    <a:pt x="541020" y="16510"/>
                    <a:pt x="543560" y="22860"/>
                  </a:cubicBezTo>
                  <a:cubicBezTo>
                    <a:pt x="547370" y="29210"/>
                    <a:pt x="546100" y="41910"/>
                    <a:pt x="539750" y="53340"/>
                  </a:cubicBezTo>
                  <a:cubicBezTo>
                    <a:pt x="528320" y="73660"/>
                    <a:pt x="486410" y="101600"/>
                    <a:pt x="450850" y="127000"/>
                  </a:cubicBezTo>
                  <a:cubicBezTo>
                    <a:pt x="402590" y="162560"/>
                    <a:pt x="316230" y="218440"/>
                    <a:pt x="270510" y="242570"/>
                  </a:cubicBezTo>
                  <a:cubicBezTo>
                    <a:pt x="243840" y="256540"/>
                    <a:pt x="224790" y="266700"/>
                    <a:pt x="205740" y="270510"/>
                  </a:cubicBezTo>
                  <a:cubicBezTo>
                    <a:pt x="190500" y="273050"/>
                    <a:pt x="179070" y="276860"/>
                    <a:pt x="165100" y="270510"/>
                  </a:cubicBezTo>
                  <a:cubicBezTo>
                    <a:pt x="143510" y="261620"/>
                    <a:pt x="120650" y="226060"/>
                    <a:pt x="96520" y="194310"/>
                  </a:cubicBezTo>
                  <a:cubicBezTo>
                    <a:pt x="66040" y="153670"/>
                    <a:pt x="6350" y="74930"/>
                    <a:pt x="2540" y="40640"/>
                  </a:cubicBezTo>
                  <a:cubicBezTo>
                    <a:pt x="0" y="24130"/>
                    <a:pt x="6350" y="7620"/>
                    <a:pt x="13970" y="3810"/>
                  </a:cubicBezTo>
                  <a:cubicBezTo>
                    <a:pt x="21590" y="0"/>
                    <a:pt x="45720" y="15240"/>
                    <a:pt x="45720" y="152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9" id="179"/>
          <p:cNvGrpSpPr/>
          <p:nvPr/>
        </p:nvGrpSpPr>
        <p:grpSpPr>
          <a:xfrm rot="0">
            <a:off x="10825162" y="2104072"/>
            <a:ext cx="865823" cy="513397"/>
            <a:chOff x="0" y="0"/>
            <a:chExt cx="1154430" cy="684530"/>
          </a:xfrm>
        </p:grpSpPr>
        <p:sp>
          <p:nvSpPr>
            <p:cNvPr name="Freeform 180" id="180"/>
            <p:cNvSpPr/>
            <p:nvPr/>
          </p:nvSpPr>
          <p:spPr>
            <a:xfrm flipH="false" flipV="false" rot="0">
              <a:off x="40640" y="49530"/>
              <a:ext cx="1069340" cy="594360"/>
            </a:xfrm>
            <a:custGeom>
              <a:avLst/>
              <a:gdLst/>
              <a:ahLst/>
              <a:cxnLst/>
              <a:rect r="r" b="b" t="t" l="l"/>
              <a:pathLst>
                <a:path h="594360" w="1069340">
                  <a:moveTo>
                    <a:pt x="60960" y="54610"/>
                  </a:moveTo>
                  <a:cubicBezTo>
                    <a:pt x="106680" y="271780"/>
                    <a:pt x="128270" y="321310"/>
                    <a:pt x="148590" y="359410"/>
                  </a:cubicBezTo>
                  <a:cubicBezTo>
                    <a:pt x="165100" y="388620"/>
                    <a:pt x="173990" y="410210"/>
                    <a:pt x="198120" y="431800"/>
                  </a:cubicBezTo>
                  <a:cubicBezTo>
                    <a:pt x="226060" y="459740"/>
                    <a:pt x="270510" y="485140"/>
                    <a:pt x="314960" y="501650"/>
                  </a:cubicBezTo>
                  <a:cubicBezTo>
                    <a:pt x="365760" y="521970"/>
                    <a:pt x="429260" y="528320"/>
                    <a:pt x="491490" y="533400"/>
                  </a:cubicBezTo>
                  <a:cubicBezTo>
                    <a:pt x="560070" y="538480"/>
                    <a:pt x="642620" y="546100"/>
                    <a:pt x="713740" y="527050"/>
                  </a:cubicBezTo>
                  <a:cubicBezTo>
                    <a:pt x="786130" y="509270"/>
                    <a:pt x="877570" y="453390"/>
                    <a:pt x="922020" y="420370"/>
                  </a:cubicBezTo>
                  <a:cubicBezTo>
                    <a:pt x="946150" y="401320"/>
                    <a:pt x="958850" y="388620"/>
                    <a:pt x="970280" y="367030"/>
                  </a:cubicBezTo>
                  <a:cubicBezTo>
                    <a:pt x="984250" y="344170"/>
                    <a:pt x="989330" y="321310"/>
                    <a:pt x="995680" y="285750"/>
                  </a:cubicBezTo>
                  <a:cubicBezTo>
                    <a:pt x="1007110" y="223520"/>
                    <a:pt x="989330" y="52070"/>
                    <a:pt x="1013460" y="17780"/>
                  </a:cubicBezTo>
                  <a:cubicBezTo>
                    <a:pt x="1022350" y="5080"/>
                    <a:pt x="1038860" y="0"/>
                    <a:pt x="1046480" y="2540"/>
                  </a:cubicBezTo>
                  <a:cubicBezTo>
                    <a:pt x="1054100" y="5080"/>
                    <a:pt x="1064260" y="20320"/>
                    <a:pt x="1062990" y="29210"/>
                  </a:cubicBezTo>
                  <a:cubicBezTo>
                    <a:pt x="1060450" y="36830"/>
                    <a:pt x="1042670" y="50800"/>
                    <a:pt x="1033780" y="50800"/>
                  </a:cubicBezTo>
                  <a:cubicBezTo>
                    <a:pt x="1026160" y="50800"/>
                    <a:pt x="1017270" y="43180"/>
                    <a:pt x="1014730" y="36830"/>
                  </a:cubicBezTo>
                  <a:cubicBezTo>
                    <a:pt x="1010920" y="30480"/>
                    <a:pt x="1010920" y="19050"/>
                    <a:pt x="1016000" y="12700"/>
                  </a:cubicBezTo>
                  <a:cubicBezTo>
                    <a:pt x="1019810" y="6350"/>
                    <a:pt x="1036320" y="0"/>
                    <a:pt x="1043940" y="1270"/>
                  </a:cubicBezTo>
                  <a:cubicBezTo>
                    <a:pt x="1051560" y="2540"/>
                    <a:pt x="1057910" y="8890"/>
                    <a:pt x="1061720" y="17780"/>
                  </a:cubicBezTo>
                  <a:cubicBezTo>
                    <a:pt x="1069340" y="36830"/>
                    <a:pt x="1065530" y="77470"/>
                    <a:pt x="1062990" y="118110"/>
                  </a:cubicBezTo>
                  <a:cubicBezTo>
                    <a:pt x="1059180" y="180340"/>
                    <a:pt x="1055370" y="298450"/>
                    <a:pt x="1031240" y="358140"/>
                  </a:cubicBezTo>
                  <a:cubicBezTo>
                    <a:pt x="1013460" y="401320"/>
                    <a:pt x="994410" y="425450"/>
                    <a:pt x="958850" y="455930"/>
                  </a:cubicBezTo>
                  <a:cubicBezTo>
                    <a:pt x="909320" y="499110"/>
                    <a:pt x="817880" y="551180"/>
                    <a:pt x="740410" y="572770"/>
                  </a:cubicBezTo>
                  <a:cubicBezTo>
                    <a:pt x="661670" y="594360"/>
                    <a:pt x="566420" y="589280"/>
                    <a:pt x="488950" y="584200"/>
                  </a:cubicBezTo>
                  <a:cubicBezTo>
                    <a:pt x="419100" y="579120"/>
                    <a:pt x="346710" y="566420"/>
                    <a:pt x="293370" y="548640"/>
                  </a:cubicBezTo>
                  <a:cubicBezTo>
                    <a:pt x="254000" y="534670"/>
                    <a:pt x="222250" y="516890"/>
                    <a:pt x="195580" y="497840"/>
                  </a:cubicBezTo>
                  <a:cubicBezTo>
                    <a:pt x="175260" y="482600"/>
                    <a:pt x="160020" y="466090"/>
                    <a:pt x="144780" y="448310"/>
                  </a:cubicBezTo>
                  <a:cubicBezTo>
                    <a:pt x="130810" y="430530"/>
                    <a:pt x="120650" y="417830"/>
                    <a:pt x="107950" y="392430"/>
                  </a:cubicBezTo>
                  <a:cubicBezTo>
                    <a:pt x="83820" y="345440"/>
                    <a:pt x="44450" y="248920"/>
                    <a:pt x="29210" y="186690"/>
                  </a:cubicBezTo>
                  <a:cubicBezTo>
                    <a:pt x="16510" y="137160"/>
                    <a:pt x="0" y="72390"/>
                    <a:pt x="10160" y="48260"/>
                  </a:cubicBezTo>
                  <a:cubicBezTo>
                    <a:pt x="15240" y="36830"/>
                    <a:pt x="29210" y="29210"/>
                    <a:pt x="38100" y="29210"/>
                  </a:cubicBezTo>
                  <a:cubicBezTo>
                    <a:pt x="46990" y="30480"/>
                    <a:pt x="60960" y="54610"/>
                    <a:pt x="60960" y="546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1" id="181"/>
          <p:cNvGrpSpPr/>
          <p:nvPr/>
        </p:nvGrpSpPr>
        <p:grpSpPr>
          <a:xfrm rot="0">
            <a:off x="11463338" y="2091690"/>
            <a:ext cx="345758" cy="228600"/>
            <a:chOff x="0" y="0"/>
            <a:chExt cx="461010" cy="304800"/>
          </a:xfrm>
        </p:grpSpPr>
        <p:sp>
          <p:nvSpPr>
            <p:cNvPr name="Freeform 182" id="182"/>
            <p:cNvSpPr/>
            <p:nvPr/>
          </p:nvSpPr>
          <p:spPr>
            <a:xfrm flipH="false" flipV="false" rot="0">
              <a:off x="49530" y="41910"/>
              <a:ext cx="363220" cy="214630"/>
            </a:xfrm>
            <a:custGeom>
              <a:avLst/>
              <a:gdLst/>
              <a:ahLst/>
              <a:cxnLst/>
              <a:rect r="r" b="b" t="t" l="l"/>
              <a:pathLst>
                <a:path h="214630" w="363220">
                  <a:moveTo>
                    <a:pt x="17780" y="76200"/>
                  </a:moveTo>
                  <a:cubicBezTo>
                    <a:pt x="187960" y="12700"/>
                    <a:pt x="219710" y="0"/>
                    <a:pt x="242570" y="8890"/>
                  </a:cubicBezTo>
                  <a:cubicBezTo>
                    <a:pt x="265430" y="16510"/>
                    <a:pt x="278130" y="40640"/>
                    <a:pt x="294640" y="63500"/>
                  </a:cubicBezTo>
                  <a:cubicBezTo>
                    <a:pt x="317500" y="95250"/>
                    <a:pt x="358140" y="153670"/>
                    <a:pt x="360680" y="180340"/>
                  </a:cubicBezTo>
                  <a:cubicBezTo>
                    <a:pt x="361950" y="193040"/>
                    <a:pt x="356870" y="204470"/>
                    <a:pt x="349250" y="208280"/>
                  </a:cubicBezTo>
                  <a:cubicBezTo>
                    <a:pt x="341630" y="212090"/>
                    <a:pt x="318770" y="207010"/>
                    <a:pt x="313690" y="199390"/>
                  </a:cubicBezTo>
                  <a:cubicBezTo>
                    <a:pt x="309880" y="191770"/>
                    <a:pt x="317500" y="167640"/>
                    <a:pt x="325120" y="163830"/>
                  </a:cubicBezTo>
                  <a:cubicBezTo>
                    <a:pt x="332740" y="160020"/>
                    <a:pt x="356870" y="168910"/>
                    <a:pt x="359410" y="177800"/>
                  </a:cubicBezTo>
                  <a:cubicBezTo>
                    <a:pt x="363220" y="185420"/>
                    <a:pt x="353060" y="207010"/>
                    <a:pt x="345440" y="210820"/>
                  </a:cubicBezTo>
                  <a:cubicBezTo>
                    <a:pt x="337820" y="214630"/>
                    <a:pt x="326390" y="209550"/>
                    <a:pt x="314960" y="201930"/>
                  </a:cubicBezTo>
                  <a:cubicBezTo>
                    <a:pt x="289560" y="181610"/>
                    <a:pt x="261620" y="67310"/>
                    <a:pt x="215900" y="53340"/>
                  </a:cubicBezTo>
                  <a:cubicBezTo>
                    <a:pt x="167640" y="38100"/>
                    <a:pt x="62230" y="130810"/>
                    <a:pt x="27940" y="125730"/>
                  </a:cubicBezTo>
                  <a:cubicBezTo>
                    <a:pt x="13970" y="124460"/>
                    <a:pt x="2540" y="114300"/>
                    <a:pt x="1270" y="105410"/>
                  </a:cubicBezTo>
                  <a:cubicBezTo>
                    <a:pt x="0" y="97790"/>
                    <a:pt x="17780" y="76200"/>
                    <a:pt x="17780" y="762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3" id="183"/>
          <p:cNvGrpSpPr/>
          <p:nvPr/>
        </p:nvGrpSpPr>
        <p:grpSpPr>
          <a:xfrm rot="0">
            <a:off x="11582400" y="376238"/>
            <a:ext cx="1602105" cy="781050"/>
            <a:chOff x="0" y="0"/>
            <a:chExt cx="2136140" cy="1041400"/>
          </a:xfrm>
        </p:grpSpPr>
        <p:sp>
          <p:nvSpPr>
            <p:cNvPr name="Freeform 184" id="184"/>
            <p:cNvSpPr/>
            <p:nvPr/>
          </p:nvSpPr>
          <p:spPr>
            <a:xfrm flipH="false" flipV="false" rot="0">
              <a:off x="50800" y="35560"/>
              <a:ext cx="2044700" cy="956310"/>
            </a:xfrm>
            <a:custGeom>
              <a:avLst/>
              <a:gdLst/>
              <a:ahLst/>
              <a:cxnLst/>
              <a:rect r="r" b="b" t="t" l="l"/>
              <a:pathLst>
                <a:path h="956310" w="2044700">
                  <a:moveTo>
                    <a:pt x="0" y="930910"/>
                  </a:moveTo>
                  <a:cubicBezTo>
                    <a:pt x="62230" y="621030"/>
                    <a:pt x="99060" y="546100"/>
                    <a:pt x="132080" y="495300"/>
                  </a:cubicBezTo>
                  <a:cubicBezTo>
                    <a:pt x="157480" y="455930"/>
                    <a:pt x="175260" y="434340"/>
                    <a:pt x="212090" y="402590"/>
                  </a:cubicBezTo>
                  <a:cubicBezTo>
                    <a:pt x="267970" y="353060"/>
                    <a:pt x="364490" y="295910"/>
                    <a:pt x="457200" y="247650"/>
                  </a:cubicBezTo>
                  <a:cubicBezTo>
                    <a:pt x="567690" y="190500"/>
                    <a:pt x="708660" y="129540"/>
                    <a:pt x="839470" y="90170"/>
                  </a:cubicBezTo>
                  <a:cubicBezTo>
                    <a:pt x="969010" y="52070"/>
                    <a:pt x="1099820" y="27940"/>
                    <a:pt x="1236980" y="15240"/>
                  </a:cubicBezTo>
                  <a:cubicBezTo>
                    <a:pt x="1377950" y="1270"/>
                    <a:pt x="1579880" y="0"/>
                    <a:pt x="1675130" y="15240"/>
                  </a:cubicBezTo>
                  <a:cubicBezTo>
                    <a:pt x="1724660" y="22860"/>
                    <a:pt x="1746250" y="34290"/>
                    <a:pt x="1783080" y="50800"/>
                  </a:cubicBezTo>
                  <a:cubicBezTo>
                    <a:pt x="1826260" y="71120"/>
                    <a:pt x="1884680" y="105410"/>
                    <a:pt x="1916430" y="133350"/>
                  </a:cubicBezTo>
                  <a:cubicBezTo>
                    <a:pt x="1936750" y="152400"/>
                    <a:pt x="1946910" y="166370"/>
                    <a:pt x="1960880" y="193040"/>
                  </a:cubicBezTo>
                  <a:cubicBezTo>
                    <a:pt x="1981200" y="232410"/>
                    <a:pt x="2005330" y="304800"/>
                    <a:pt x="2016760" y="354330"/>
                  </a:cubicBezTo>
                  <a:cubicBezTo>
                    <a:pt x="2026920" y="393700"/>
                    <a:pt x="2029460" y="422910"/>
                    <a:pt x="2033270" y="464820"/>
                  </a:cubicBezTo>
                  <a:cubicBezTo>
                    <a:pt x="2037080" y="521970"/>
                    <a:pt x="2044700" y="629920"/>
                    <a:pt x="2033270" y="662940"/>
                  </a:cubicBezTo>
                  <a:cubicBezTo>
                    <a:pt x="2029460" y="676910"/>
                    <a:pt x="2021840" y="685800"/>
                    <a:pt x="2014220" y="688340"/>
                  </a:cubicBezTo>
                  <a:cubicBezTo>
                    <a:pt x="2007870" y="690880"/>
                    <a:pt x="1996440" y="687070"/>
                    <a:pt x="1991360" y="683260"/>
                  </a:cubicBezTo>
                  <a:cubicBezTo>
                    <a:pt x="1986280" y="678180"/>
                    <a:pt x="1981200" y="668020"/>
                    <a:pt x="1982470" y="660400"/>
                  </a:cubicBezTo>
                  <a:cubicBezTo>
                    <a:pt x="1983740" y="652780"/>
                    <a:pt x="1996440" y="640080"/>
                    <a:pt x="2004060" y="638810"/>
                  </a:cubicBezTo>
                  <a:cubicBezTo>
                    <a:pt x="2010410" y="636270"/>
                    <a:pt x="2021840" y="640080"/>
                    <a:pt x="2026920" y="646430"/>
                  </a:cubicBezTo>
                  <a:cubicBezTo>
                    <a:pt x="2032000" y="652780"/>
                    <a:pt x="2033270" y="669290"/>
                    <a:pt x="2029460" y="676910"/>
                  </a:cubicBezTo>
                  <a:cubicBezTo>
                    <a:pt x="2026920" y="683260"/>
                    <a:pt x="2016760" y="689610"/>
                    <a:pt x="2009140" y="688340"/>
                  </a:cubicBezTo>
                  <a:cubicBezTo>
                    <a:pt x="2001520" y="688340"/>
                    <a:pt x="1990090" y="683260"/>
                    <a:pt x="1983740" y="671830"/>
                  </a:cubicBezTo>
                  <a:cubicBezTo>
                    <a:pt x="1968500" y="642620"/>
                    <a:pt x="1986280" y="534670"/>
                    <a:pt x="1982470" y="477520"/>
                  </a:cubicBezTo>
                  <a:cubicBezTo>
                    <a:pt x="1978660" y="430530"/>
                    <a:pt x="1976120" y="394970"/>
                    <a:pt x="1964690" y="353060"/>
                  </a:cubicBezTo>
                  <a:cubicBezTo>
                    <a:pt x="1953260" y="307340"/>
                    <a:pt x="1932940" y="246380"/>
                    <a:pt x="1913890" y="213360"/>
                  </a:cubicBezTo>
                  <a:cubicBezTo>
                    <a:pt x="1902460" y="193040"/>
                    <a:pt x="1894840" y="182880"/>
                    <a:pt x="1878330" y="167640"/>
                  </a:cubicBezTo>
                  <a:cubicBezTo>
                    <a:pt x="1851660" y="144780"/>
                    <a:pt x="1800860" y="115570"/>
                    <a:pt x="1762760" y="97790"/>
                  </a:cubicBezTo>
                  <a:cubicBezTo>
                    <a:pt x="1729740" y="82550"/>
                    <a:pt x="1709420" y="72390"/>
                    <a:pt x="1663700" y="64770"/>
                  </a:cubicBezTo>
                  <a:cubicBezTo>
                    <a:pt x="1573530" y="50800"/>
                    <a:pt x="1384300" y="50800"/>
                    <a:pt x="1247140" y="64770"/>
                  </a:cubicBezTo>
                  <a:cubicBezTo>
                    <a:pt x="1111250" y="77470"/>
                    <a:pt x="972820" y="105410"/>
                    <a:pt x="844550" y="144780"/>
                  </a:cubicBezTo>
                  <a:cubicBezTo>
                    <a:pt x="718820" y="181610"/>
                    <a:pt x="588010" y="238760"/>
                    <a:pt x="483870" y="290830"/>
                  </a:cubicBezTo>
                  <a:cubicBezTo>
                    <a:pt x="398780" y="334010"/>
                    <a:pt x="314960" y="381000"/>
                    <a:pt x="260350" y="426720"/>
                  </a:cubicBezTo>
                  <a:cubicBezTo>
                    <a:pt x="222250" y="458470"/>
                    <a:pt x="200660" y="483870"/>
                    <a:pt x="173990" y="524510"/>
                  </a:cubicBezTo>
                  <a:cubicBezTo>
                    <a:pt x="142240" y="574040"/>
                    <a:pt x="109220" y="638810"/>
                    <a:pt x="88900" y="704850"/>
                  </a:cubicBezTo>
                  <a:cubicBezTo>
                    <a:pt x="66040" y="777240"/>
                    <a:pt x="71120" y="913130"/>
                    <a:pt x="46990" y="942340"/>
                  </a:cubicBezTo>
                  <a:cubicBezTo>
                    <a:pt x="38100" y="952500"/>
                    <a:pt x="24130" y="956310"/>
                    <a:pt x="15240" y="953770"/>
                  </a:cubicBezTo>
                  <a:cubicBezTo>
                    <a:pt x="8890" y="951230"/>
                    <a:pt x="0" y="930910"/>
                    <a:pt x="0" y="9309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5" id="185"/>
          <p:cNvGrpSpPr/>
          <p:nvPr/>
        </p:nvGrpSpPr>
        <p:grpSpPr>
          <a:xfrm rot="0">
            <a:off x="12946380" y="797243"/>
            <a:ext cx="385762" cy="275272"/>
            <a:chOff x="0" y="0"/>
            <a:chExt cx="514350" cy="367030"/>
          </a:xfrm>
        </p:grpSpPr>
        <p:sp>
          <p:nvSpPr>
            <p:cNvPr name="Freeform 186" id="186"/>
            <p:cNvSpPr/>
            <p:nvPr/>
          </p:nvSpPr>
          <p:spPr>
            <a:xfrm flipH="false" flipV="false" rot="0">
              <a:off x="48260" y="46990"/>
              <a:ext cx="419100" cy="279400"/>
            </a:xfrm>
            <a:custGeom>
              <a:avLst/>
              <a:gdLst/>
              <a:ahLst/>
              <a:cxnLst/>
              <a:rect r="r" b="b" t="t" l="l"/>
              <a:pathLst>
                <a:path h="279400" w="419100">
                  <a:moveTo>
                    <a:pt x="45720" y="10160"/>
                  </a:moveTo>
                  <a:cubicBezTo>
                    <a:pt x="246380" y="236220"/>
                    <a:pt x="349250" y="86360"/>
                    <a:pt x="386080" y="81280"/>
                  </a:cubicBezTo>
                  <a:cubicBezTo>
                    <a:pt x="398780" y="78740"/>
                    <a:pt x="411480" y="83820"/>
                    <a:pt x="415290" y="91440"/>
                  </a:cubicBezTo>
                  <a:cubicBezTo>
                    <a:pt x="419100" y="99060"/>
                    <a:pt x="412750" y="121920"/>
                    <a:pt x="406400" y="127000"/>
                  </a:cubicBezTo>
                  <a:cubicBezTo>
                    <a:pt x="401320" y="132080"/>
                    <a:pt x="388620" y="132080"/>
                    <a:pt x="382270" y="128270"/>
                  </a:cubicBezTo>
                  <a:cubicBezTo>
                    <a:pt x="375920" y="124460"/>
                    <a:pt x="367030" y="109220"/>
                    <a:pt x="368300" y="100330"/>
                  </a:cubicBezTo>
                  <a:cubicBezTo>
                    <a:pt x="370840" y="92710"/>
                    <a:pt x="383540" y="81280"/>
                    <a:pt x="391160" y="80010"/>
                  </a:cubicBezTo>
                  <a:cubicBezTo>
                    <a:pt x="398780" y="78740"/>
                    <a:pt x="410210" y="82550"/>
                    <a:pt x="412750" y="88900"/>
                  </a:cubicBezTo>
                  <a:cubicBezTo>
                    <a:pt x="417830" y="96520"/>
                    <a:pt x="416560" y="111760"/>
                    <a:pt x="408940" y="125730"/>
                  </a:cubicBezTo>
                  <a:cubicBezTo>
                    <a:pt x="389890" y="158750"/>
                    <a:pt x="275590" y="229870"/>
                    <a:pt x="245110" y="252730"/>
                  </a:cubicBezTo>
                  <a:cubicBezTo>
                    <a:pt x="233680" y="260350"/>
                    <a:pt x="231140" y="265430"/>
                    <a:pt x="220980" y="269240"/>
                  </a:cubicBezTo>
                  <a:cubicBezTo>
                    <a:pt x="207010" y="273050"/>
                    <a:pt x="187960" y="279400"/>
                    <a:pt x="167640" y="269240"/>
                  </a:cubicBezTo>
                  <a:cubicBezTo>
                    <a:pt x="123190" y="246380"/>
                    <a:pt x="10160" y="80010"/>
                    <a:pt x="2540" y="36830"/>
                  </a:cubicBezTo>
                  <a:cubicBezTo>
                    <a:pt x="0" y="21590"/>
                    <a:pt x="5080" y="8890"/>
                    <a:pt x="12700" y="3810"/>
                  </a:cubicBezTo>
                  <a:cubicBezTo>
                    <a:pt x="20320" y="0"/>
                    <a:pt x="45720" y="10160"/>
                    <a:pt x="45720" y="101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7" id="187"/>
          <p:cNvGrpSpPr/>
          <p:nvPr/>
        </p:nvGrpSpPr>
        <p:grpSpPr>
          <a:xfrm rot="0">
            <a:off x="13069252" y="2056448"/>
            <a:ext cx="2840355" cy="486728"/>
            <a:chOff x="0" y="0"/>
            <a:chExt cx="3787140" cy="648970"/>
          </a:xfrm>
        </p:grpSpPr>
        <p:sp>
          <p:nvSpPr>
            <p:cNvPr name="Freeform 188" id="188"/>
            <p:cNvSpPr/>
            <p:nvPr/>
          </p:nvSpPr>
          <p:spPr>
            <a:xfrm flipH="false" flipV="false" rot="0">
              <a:off x="50800" y="46990"/>
              <a:ext cx="3686810" cy="584200"/>
            </a:xfrm>
            <a:custGeom>
              <a:avLst/>
              <a:gdLst/>
              <a:ahLst/>
              <a:cxnLst/>
              <a:rect r="r" b="b" t="t" l="l"/>
              <a:pathLst>
                <a:path h="584200" w="3686810">
                  <a:moveTo>
                    <a:pt x="50800" y="26670"/>
                  </a:moveTo>
                  <a:cubicBezTo>
                    <a:pt x="113030" y="203200"/>
                    <a:pt x="139700" y="245110"/>
                    <a:pt x="162560" y="271780"/>
                  </a:cubicBezTo>
                  <a:cubicBezTo>
                    <a:pt x="179070" y="289560"/>
                    <a:pt x="187960" y="298450"/>
                    <a:pt x="209550" y="312420"/>
                  </a:cubicBezTo>
                  <a:cubicBezTo>
                    <a:pt x="243840" y="336550"/>
                    <a:pt x="298450" y="367030"/>
                    <a:pt x="358140" y="388620"/>
                  </a:cubicBezTo>
                  <a:cubicBezTo>
                    <a:pt x="436880" y="417830"/>
                    <a:pt x="549910" y="440690"/>
                    <a:pt x="647700" y="458470"/>
                  </a:cubicBezTo>
                  <a:cubicBezTo>
                    <a:pt x="746760" y="476250"/>
                    <a:pt x="863600" y="490220"/>
                    <a:pt x="948690" y="496570"/>
                  </a:cubicBezTo>
                  <a:cubicBezTo>
                    <a:pt x="1010920" y="500380"/>
                    <a:pt x="1028700" y="499110"/>
                    <a:pt x="1112520" y="499110"/>
                  </a:cubicBezTo>
                  <a:cubicBezTo>
                    <a:pt x="1393190" y="501650"/>
                    <a:pt x="2598420" y="527050"/>
                    <a:pt x="2937510" y="494030"/>
                  </a:cubicBezTo>
                  <a:cubicBezTo>
                    <a:pt x="3070860" y="480060"/>
                    <a:pt x="3129280" y="463550"/>
                    <a:pt x="3214370" y="439420"/>
                  </a:cubicBezTo>
                  <a:cubicBezTo>
                    <a:pt x="3290570" y="416560"/>
                    <a:pt x="3364230" y="391160"/>
                    <a:pt x="3423920" y="354330"/>
                  </a:cubicBezTo>
                  <a:cubicBezTo>
                    <a:pt x="3478530" y="321310"/>
                    <a:pt x="3528060" y="285750"/>
                    <a:pt x="3563620" y="233680"/>
                  </a:cubicBezTo>
                  <a:cubicBezTo>
                    <a:pt x="3601720" y="176530"/>
                    <a:pt x="3613150" y="48260"/>
                    <a:pt x="3638550" y="21590"/>
                  </a:cubicBezTo>
                  <a:cubicBezTo>
                    <a:pt x="3647440" y="11430"/>
                    <a:pt x="3658870" y="7620"/>
                    <a:pt x="3666490" y="10160"/>
                  </a:cubicBezTo>
                  <a:cubicBezTo>
                    <a:pt x="3674110" y="11430"/>
                    <a:pt x="3685540" y="26670"/>
                    <a:pt x="3685540" y="34290"/>
                  </a:cubicBezTo>
                  <a:cubicBezTo>
                    <a:pt x="3684270" y="43180"/>
                    <a:pt x="3667760" y="58420"/>
                    <a:pt x="3658870" y="59690"/>
                  </a:cubicBezTo>
                  <a:cubicBezTo>
                    <a:pt x="3652520" y="60960"/>
                    <a:pt x="3642360" y="53340"/>
                    <a:pt x="3638550" y="46990"/>
                  </a:cubicBezTo>
                  <a:cubicBezTo>
                    <a:pt x="3634740" y="41910"/>
                    <a:pt x="3633470" y="29210"/>
                    <a:pt x="3637280" y="24130"/>
                  </a:cubicBezTo>
                  <a:cubicBezTo>
                    <a:pt x="3642360" y="16510"/>
                    <a:pt x="3663950" y="8890"/>
                    <a:pt x="3671570" y="11430"/>
                  </a:cubicBezTo>
                  <a:cubicBezTo>
                    <a:pt x="3679190" y="15240"/>
                    <a:pt x="3684270" y="25400"/>
                    <a:pt x="3684270" y="39370"/>
                  </a:cubicBezTo>
                  <a:cubicBezTo>
                    <a:pt x="3686810" y="76200"/>
                    <a:pt x="3633470" y="204470"/>
                    <a:pt x="3610610" y="248920"/>
                  </a:cubicBezTo>
                  <a:cubicBezTo>
                    <a:pt x="3597910" y="273050"/>
                    <a:pt x="3594100" y="280670"/>
                    <a:pt x="3576320" y="298450"/>
                  </a:cubicBezTo>
                  <a:cubicBezTo>
                    <a:pt x="3544570" y="331470"/>
                    <a:pt x="3478530" y="382270"/>
                    <a:pt x="3422650" y="414020"/>
                  </a:cubicBezTo>
                  <a:cubicBezTo>
                    <a:pt x="3362960" y="445770"/>
                    <a:pt x="3300730" y="467360"/>
                    <a:pt x="3227070" y="487680"/>
                  </a:cubicBezTo>
                  <a:cubicBezTo>
                    <a:pt x="3133090" y="514350"/>
                    <a:pt x="3055620" y="535940"/>
                    <a:pt x="2903220" y="549910"/>
                  </a:cubicBezTo>
                  <a:cubicBezTo>
                    <a:pt x="2547620" y="584200"/>
                    <a:pt x="1393190" y="552450"/>
                    <a:pt x="1112520" y="549910"/>
                  </a:cubicBezTo>
                  <a:cubicBezTo>
                    <a:pt x="1024890" y="548640"/>
                    <a:pt x="1007110" y="551180"/>
                    <a:pt x="942340" y="546100"/>
                  </a:cubicBezTo>
                  <a:cubicBezTo>
                    <a:pt x="854710" y="539750"/>
                    <a:pt x="734060" y="525780"/>
                    <a:pt x="637540" y="508000"/>
                  </a:cubicBezTo>
                  <a:cubicBezTo>
                    <a:pt x="547370" y="492760"/>
                    <a:pt x="445770" y="469900"/>
                    <a:pt x="378460" y="448310"/>
                  </a:cubicBezTo>
                  <a:cubicBezTo>
                    <a:pt x="334010" y="434340"/>
                    <a:pt x="306070" y="421640"/>
                    <a:pt x="270510" y="403860"/>
                  </a:cubicBezTo>
                  <a:cubicBezTo>
                    <a:pt x="233680" y="386080"/>
                    <a:pt x="191770" y="363220"/>
                    <a:pt x="161290" y="337820"/>
                  </a:cubicBezTo>
                  <a:cubicBezTo>
                    <a:pt x="133350" y="314960"/>
                    <a:pt x="114300" y="297180"/>
                    <a:pt x="92710" y="262890"/>
                  </a:cubicBezTo>
                  <a:cubicBezTo>
                    <a:pt x="59690" y="212090"/>
                    <a:pt x="1270" y="92710"/>
                    <a:pt x="0" y="48260"/>
                  </a:cubicBezTo>
                  <a:cubicBezTo>
                    <a:pt x="0" y="27940"/>
                    <a:pt x="7620" y="8890"/>
                    <a:pt x="16510" y="3810"/>
                  </a:cubicBezTo>
                  <a:cubicBezTo>
                    <a:pt x="22860" y="0"/>
                    <a:pt x="34290" y="2540"/>
                    <a:pt x="39370" y="6350"/>
                  </a:cubicBezTo>
                  <a:cubicBezTo>
                    <a:pt x="45720" y="10160"/>
                    <a:pt x="50800" y="26670"/>
                    <a:pt x="5080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9" id="189"/>
          <p:cNvGrpSpPr/>
          <p:nvPr/>
        </p:nvGrpSpPr>
        <p:grpSpPr>
          <a:xfrm rot="0">
            <a:off x="15656243" y="1995488"/>
            <a:ext cx="345758" cy="265747"/>
            <a:chOff x="0" y="0"/>
            <a:chExt cx="461010" cy="354330"/>
          </a:xfrm>
        </p:grpSpPr>
        <p:sp>
          <p:nvSpPr>
            <p:cNvPr name="Freeform 190" id="190"/>
            <p:cNvSpPr/>
            <p:nvPr/>
          </p:nvSpPr>
          <p:spPr>
            <a:xfrm flipH="false" flipV="false" rot="0">
              <a:off x="46990" y="49530"/>
              <a:ext cx="363220" cy="255270"/>
            </a:xfrm>
            <a:custGeom>
              <a:avLst/>
              <a:gdLst/>
              <a:ahLst/>
              <a:cxnLst/>
              <a:rect r="r" b="b" t="t" l="l"/>
              <a:pathLst>
                <a:path h="255270" w="363220">
                  <a:moveTo>
                    <a:pt x="13970" y="105410"/>
                  </a:moveTo>
                  <a:cubicBezTo>
                    <a:pt x="162560" y="3810"/>
                    <a:pt x="180340" y="0"/>
                    <a:pt x="195580" y="1270"/>
                  </a:cubicBezTo>
                  <a:cubicBezTo>
                    <a:pt x="208280" y="2540"/>
                    <a:pt x="218440" y="7620"/>
                    <a:pt x="229870" y="15240"/>
                  </a:cubicBezTo>
                  <a:cubicBezTo>
                    <a:pt x="242570" y="26670"/>
                    <a:pt x="252730" y="41910"/>
                    <a:pt x="266700" y="62230"/>
                  </a:cubicBezTo>
                  <a:cubicBezTo>
                    <a:pt x="292100" y="99060"/>
                    <a:pt x="363220" y="191770"/>
                    <a:pt x="361950" y="223520"/>
                  </a:cubicBezTo>
                  <a:cubicBezTo>
                    <a:pt x="361950" y="237490"/>
                    <a:pt x="349250" y="251460"/>
                    <a:pt x="340360" y="254000"/>
                  </a:cubicBezTo>
                  <a:cubicBezTo>
                    <a:pt x="332740" y="255270"/>
                    <a:pt x="317500" y="246380"/>
                    <a:pt x="313690" y="238760"/>
                  </a:cubicBezTo>
                  <a:cubicBezTo>
                    <a:pt x="309880" y="232410"/>
                    <a:pt x="311150" y="220980"/>
                    <a:pt x="316230" y="214630"/>
                  </a:cubicBezTo>
                  <a:cubicBezTo>
                    <a:pt x="320040" y="208280"/>
                    <a:pt x="336550" y="201930"/>
                    <a:pt x="344170" y="204470"/>
                  </a:cubicBezTo>
                  <a:cubicBezTo>
                    <a:pt x="351790" y="207010"/>
                    <a:pt x="361950" y="220980"/>
                    <a:pt x="361950" y="228600"/>
                  </a:cubicBezTo>
                  <a:cubicBezTo>
                    <a:pt x="363220" y="236220"/>
                    <a:pt x="356870" y="246380"/>
                    <a:pt x="350520" y="250190"/>
                  </a:cubicBezTo>
                  <a:cubicBezTo>
                    <a:pt x="344170" y="254000"/>
                    <a:pt x="331470" y="254000"/>
                    <a:pt x="320040" y="247650"/>
                  </a:cubicBezTo>
                  <a:cubicBezTo>
                    <a:pt x="287020" y="228600"/>
                    <a:pt x="237490" y="62230"/>
                    <a:pt x="186690" y="52070"/>
                  </a:cubicBezTo>
                  <a:cubicBezTo>
                    <a:pt x="140970" y="43180"/>
                    <a:pt x="66040" y="149860"/>
                    <a:pt x="34290" y="152400"/>
                  </a:cubicBezTo>
                  <a:cubicBezTo>
                    <a:pt x="20320" y="152400"/>
                    <a:pt x="7620" y="146050"/>
                    <a:pt x="3810" y="138430"/>
                  </a:cubicBezTo>
                  <a:cubicBezTo>
                    <a:pt x="0" y="129540"/>
                    <a:pt x="13970" y="105410"/>
                    <a:pt x="13970" y="1054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1" id="191"/>
          <p:cNvGrpSpPr/>
          <p:nvPr/>
        </p:nvGrpSpPr>
        <p:grpSpPr>
          <a:xfrm rot="0">
            <a:off x="15595282" y="789622"/>
            <a:ext cx="395288" cy="152400"/>
            <a:chOff x="0" y="0"/>
            <a:chExt cx="527050" cy="203200"/>
          </a:xfrm>
        </p:grpSpPr>
        <p:sp>
          <p:nvSpPr>
            <p:cNvPr name="Freeform 192" id="192"/>
            <p:cNvSpPr/>
            <p:nvPr/>
          </p:nvSpPr>
          <p:spPr>
            <a:xfrm flipH="false" flipV="false" rot="0">
              <a:off x="49530" y="50800"/>
              <a:ext cx="426720" cy="104140"/>
            </a:xfrm>
            <a:custGeom>
              <a:avLst/>
              <a:gdLst/>
              <a:ahLst/>
              <a:cxnLst/>
              <a:rect r="r" b="b" t="t" l="l"/>
              <a:pathLst>
                <a:path h="104140" w="426720">
                  <a:moveTo>
                    <a:pt x="29210" y="0"/>
                  </a:moveTo>
                  <a:cubicBezTo>
                    <a:pt x="421640" y="58420"/>
                    <a:pt x="426720" y="68580"/>
                    <a:pt x="426720" y="76200"/>
                  </a:cubicBezTo>
                  <a:cubicBezTo>
                    <a:pt x="426720" y="83820"/>
                    <a:pt x="420370" y="93980"/>
                    <a:pt x="414020" y="97790"/>
                  </a:cubicBezTo>
                  <a:cubicBezTo>
                    <a:pt x="408940" y="100330"/>
                    <a:pt x="397510" y="101600"/>
                    <a:pt x="391160" y="99060"/>
                  </a:cubicBezTo>
                  <a:cubicBezTo>
                    <a:pt x="384810" y="95250"/>
                    <a:pt x="377190" y="86360"/>
                    <a:pt x="375920" y="80010"/>
                  </a:cubicBezTo>
                  <a:cubicBezTo>
                    <a:pt x="375920" y="71120"/>
                    <a:pt x="383540" y="55880"/>
                    <a:pt x="391160" y="52070"/>
                  </a:cubicBezTo>
                  <a:cubicBezTo>
                    <a:pt x="397510" y="48260"/>
                    <a:pt x="408940" y="49530"/>
                    <a:pt x="414020" y="53340"/>
                  </a:cubicBezTo>
                  <a:cubicBezTo>
                    <a:pt x="420370" y="57150"/>
                    <a:pt x="426720" y="67310"/>
                    <a:pt x="426720" y="73660"/>
                  </a:cubicBezTo>
                  <a:cubicBezTo>
                    <a:pt x="426720" y="81280"/>
                    <a:pt x="424180" y="90170"/>
                    <a:pt x="416560" y="95250"/>
                  </a:cubicBezTo>
                  <a:cubicBezTo>
                    <a:pt x="403860" y="104140"/>
                    <a:pt x="372110" y="102870"/>
                    <a:pt x="336550" y="100330"/>
                  </a:cubicBezTo>
                  <a:cubicBezTo>
                    <a:pt x="265430" y="96520"/>
                    <a:pt x="55880" y="76200"/>
                    <a:pt x="17780" y="48260"/>
                  </a:cubicBezTo>
                  <a:cubicBezTo>
                    <a:pt x="5080" y="39370"/>
                    <a:pt x="0" y="26670"/>
                    <a:pt x="1270" y="19050"/>
                  </a:cubicBezTo>
                  <a:cubicBezTo>
                    <a:pt x="3810" y="11430"/>
                    <a:pt x="29210" y="0"/>
                    <a:pt x="2921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3" id="193"/>
          <p:cNvGrpSpPr/>
          <p:nvPr/>
        </p:nvGrpSpPr>
        <p:grpSpPr>
          <a:xfrm rot="0">
            <a:off x="15519082" y="416243"/>
            <a:ext cx="314325" cy="347662"/>
            <a:chOff x="0" y="0"/>
            <a:chExt cx="419100" cy="463550"/>
          </a:xfrm>
        </p:grpSpPr>
        <p:sp>
          <p:nvSpPr>
            <p:cNvPr name="Freeform 194" id="194"/>
            <p:cNvSpPr/>
            <p:nvPr/>
          </p:nvSpPr>
          <p:spPr>
            <a:xfrm flipH="false" flipV="false" rot="0">
              <a:off x="41910" y="44450"/>
              <a:ext cx="332740" cy="374650"/>
            </a:xfrm>
            <a:custGeom>
              <a:avLst/>
              <a:gdLst/>
              <a:ahLst/>
              <a:cxnLst/>
              <a:rect r="r" b="b" t="t" l="l"/>
              <a:pathLst>
                <a:path h="374650" w="332740">
                  <a:moveTo>
                    <a:pt x="120650" y="149860"/>
                  </a:moveTo>
                  <a:cubicBezTo>
                    <a:pt x="284480" y="123190"/>
                    <a:pt x="279400" y="93980"/>
                    <a:pt x="270510" y="81280"/>
                  </a:cubicBezTo>
                  <a:cubicBezTo>
                    <a:pt x="261620" y="67310"/>
                    <a:pt x="238760" y="62230"/>
                    <a:pt x="219710" y="57150"/>
                  </a:cubicBezTo>
                  <a:cubicBezTo>
                    <a:pt x="195580" y="52070"/>
                    <a:pt x="157480" y="49530"/>
                    <a:pt x="134620" y="57150"/>
                  </a:cubicBezTo>
                  <a:cubicBezTo>
                    <a:pt x="115570" y="62230"/>
                    <a:pt x="99060" y="73660"/>
                    <a:pt x="86360" y="87630"/>
                  </a:cubicBezTo>
                  <a:cubicBezTo>
                    <a:pt x="73660" y="102870"/>
                    <a:pt x="64770" y="124460"/>
                    <a:pt x="59690" y="146050"/>
                  </a:cubicBezTo>
                  <a:cubicBezTo>
                    <a:pt x="54610" y="171450"/>
                    <a:pt x="53340" y="208280"/>
                    <a:pt x="59690" y="233680"/>
                  </a:cubicBezTo>
                  <a:cubicBezTo>
                    <a:pt x="66040" y="256540"/>
                    <a:pt x="78740" y="281940"/>
                    <a:pt x="95250" y="294640"/>
                  </a:cubicBezTo>
                  <a:cubicBezTo>
                    <a:pt x="111760" y="308610"/>
                    <a:pt x="134620" y="309880"/>
                    <a:pt x="158750" y="313690"/>
                  </a:cubicBezTo>
                  <a:cubicBezTo>
                    <a:pt x="190500" y="318770"/>
                    <a:pt x="254000" y="308610"/>
                    <a:pt x="273050" y="317500"/>
                  </a:cubicBezTo>
                  <a:cubicBezTo>
                    <a:pt x="283210" y="321310"/>
                    <a:pt x="288290" y="327660"/>
                    <a:pt x="289560" y="335280"/>
                  </a:cubicBezTo>
                  <a:cubicBezTo>
                    <a:pt x="292100" y="342900"/>
                    <a:pt x="285750" y="358140"/>
                    <a:pt x="278130" y="363220"/>
                  </a:cubicBezTo>
                  <a:cubicBezTo>
                    <a:pt x="273050" y="367030"/>
                    <a:pt x="261620" y="368300"/>
                    <a:pt x="255270" y="364490"/>
                  </a:cubicBezTo>
                  <a:cubicBezTo>
                    <a:pt x="247650" y="360680"/>
                    <a:pt x="240030" y="345440"/>
                    <a:pt x="240030" y="337820"/>
                  </a:cubicBezTo>
                  <a:cubicBezTo>
                    <a:pt x="241300" y="330200"/>
                    <a:pt x="247650" y="321310"/>
                    <a:pt x="255270" y="318770"/>
                  </a:cubicBezTo>
                  <a:cubicBezTo>
                    <a:pt x="262890" y="316230"/>
                    <a:pt x="279400" y="320040"/>
                    <a:pt x="284480" y="325120"/>
                  </a:cubicBezTo>
                  <a:cubicBezTo>
                    <a:pt x="289560" y="330200"/>
                    <a:pt x="292100" y="341630"/>
                    <a:pt x="289560" y="347980"/>
                  </a:cubicBezTo>
                  <a:cubicBezTo>
                    <a:pt x="287020" y="355600"/>
                    <a:pt x="278130" y="363220"/>
                    <a:pt x="265430" y="367030"/>
                  </a:cubicBezTo>
                  <a:cubicBezTo>
                    <a:pt x="241300" y="374650"/>
                    <a:pt x="181610" y="370840"/>
                    <a:pt x="144780" y="363220"/>
                  </a:cubicBezTo>
                  <a:cubicBezTo>
                    <a:pt x="111760" y="355600"/>
                    <a:pt x="74930" y="340360"/>
                    <a:pt x="54610" y="326390"/>
                  </a:cubicBezTo>
                  <a:cubicBezTo>
                    <a:pt x="41910" y="317500"/>
                    <a:pt x="35560" y="309880"/>
                    <a:pt x="29210" y="298450"/>
                  </a:cubicBezTo>
                  <a:cubicBezTo>
                    <a:pt x="20320" y="281940"/>
                    <a:pt x="12700" y="259080"/>
                    <a:pt x="8890" y="234950"/>
                  </a:cubicBezTo>
                  <a:cubicBezTo>
                    <a:pt x="5080" y="200660"/>
                    <a:pt x="0" y="144780"/>
                    <a:pt x="12700" y="110490"/>
                  </a:cubicBezTo>
                  <a:cubicBezTo>
                    <a:pt x="24130" y="80010"/>
                    <a:pt x="48260" y="52070"/>
                    <a:pt x="71120" y="34290"/>
                  </a:cubicBezTo>
                  <a:cubicBezTo>
                    <a:pt x="90170" y="19050"/>
                    <a:pt x="107950" y="11430"/>
                    <a:pt x="133350" y="6350"/>
                  </a:cubicBezTo>
                  <a:cubicBezTo>
                    <a:pt x="166370" y="0"/>
                    <a:pt x="223520" y="1270"/>
                    <a:pt x="256540" y="12700"/>
                  </a:cubicBezTo>
                  <a:cubicBezTo>
                    <a:pt x="279400" y="20320"/>
                    <a:pt x="300990" y="38100"/>
                    <a:pt x="312420" y="53340"/>
                  </a:cubicBezTo>
                  <a:cubicBezTo>
                    <a:pt x="321310" y="63500"/>
                    <a:pt x="323850" y="73660"/>
                    <a:pt x="326390" y="86360"/>
                  </a:cubicBezTo>
                  <a:cubicBezTo>
                    <a:pt x="330200" y="102870"/>
                    <a:pt x="332740" y="127000"/>
                    <a:pt x="325120" y="143510"/>
                  </a:cubicBezTo>
                  <a:cubicBezTo>
                    <a:pt x="317500" y="161290"/>
                    <a:pt x="302260" y="177800"/>
                    <a:pt x="280670" y="187960"/>
                  </a:cubicBezTo>
                  <a:cubicBezTo>
                    <a:pt x="243840" y="204470"/>
                    <a:pt x="142240" y="213360"/>
                    <a:pt x="115570" y="200660"/>
                  </a:cubicBezTo>
                  <a:cubicBezTo>
                    <a:pt x="102870" y="194310"/>
                    <a:pt x="95250" y="181610"/>
                    <a:pt x="96520" y="172720"/>
                  </a:cubicBezTo>
                  <a:cubicBezTo>
                    <a:pt x="96520" y="163830"/>
                    <a:pt x="120650" y="149860"/>
                    <a:pt x="120650" y="1498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5" id="195"/>
          <p:cNvGrpSpPr/>
          <p:nvPr/>
        </p:nvGrpSpPr>
        <p:grpSpPr>
          <a:xfrm rot="0">
            <a:off x="15833407" y="475297"/>
            <a:ext cx="217170" cy="240030"/>
            <a:chOff x="0" y="0"/>
            <a:chExt cx="289560" cy="320040"/>
          </a:xfrm>
        </p:grpSpPr>
        <p:sp>
          <p:nvSpPr>
            <p:cNvPr name="Freeform 196" id="196"/>
            <p:cNvSpPr/>
            <p:nvPr/>
          </p:nvSpPr>
          <p:spPr>
            <a:xfrm flipH="false" flipV="false" rot="0">
              <a:off x="36830" y="50800"/>
              <a:ext cx="209550" cy="218440"/>
            </a:xfrm>
            <a:custGeom>
              <a:avLst/>
              <a:gdLst/>
              <a:ahLst/>
              <a:cxnLst/>
              <a:rect r="r" b="b" t="t" l="l"/>
              <a:pathLst>
                <a:path h="218440" w="209550">
                  <a:moveTo>
                    <a:pt x="64770" y="33020"/>
                  </a:moveTo>
                  <a:cubicBezTo>
                    <a:pt x="58420" y="209550"/>
                    <a:pt x="49530" y="215900"/>
                    <a:pt x="41910" y="217170"/>
                  </a:cubicBezTo>
                  <a:cubicBezTo>
                    <a:pt x="35560" y="218440"/>
                    <a:pt x="25400" y="215900"/>
                    <a:pt x="20320" y="209550"/>
                  </a:cubicBezTo>
                  <a:cubicBezTo>
                    <a:pt x="12700" y="200660"/>
                    <a:pt x="12700" y="181610"/>
                    <a:pt x="13970" y="165100"/>
                  </a:cubicBezTo>
                  <a:cubicBezTo>
                    <a:pt x="15240" y="139700"/>
                    <a:pt x="30480" y="101600"/>
                    <a:pt x="41910" y="76200"/>
                  </a:cubicBezTo>
                  <a:cubicBezTo>
                    <a:pt x="50800" y="55880"/>
                    <a:pt x="57150" y="36830"/>
                    <a:pt x="72390" y="24130"/>
                  </a:cubicBezTo>
                  <a:cubicBezTo>
                    <a:pt x="86360" y="11430"/>
                    <a:pt x="111760" y="1270"/>
                    <a:pt x="127000" y="0"/>
                  </a:cubicBezTo>
                  <a:cubicBezTo>
                    <a:pt x="138430" y="0"/>
                    <a:pt x="147320" y="1270"/>
                    <a:pt x="156210" y="6350"/>
                  </a:cubicBezTo>
                  <a:cubicBezTo>
                    <a:pt x="166370" y="12700"/>
                    <a:pt x="177800" y="22860"/>
                    <a:pt x="184150" y="39370"/>
                  </a:cubicBezTo>
                  <a:cubicBezTo>
                    <a:pt x="198120" y="69850"/>
                    <a:pt x="209550" y="163830"/>
                    <a:pt x="201930" y="191770"/>
                  </a:cubicBezTo>
                  <a:cubicBezTo>
                    <a:pt x="198120" y="204470"/>
                    <a:pt x="190500" y="213360"/>
                    <a:pt x="182880" y="215900"/>
                  </a:cubicBezTo>
                  <a:cubicBezTo>
                    <a:pt x="175260" y="218440"/>
                    <a:pt x="157480" y="212090"/>
                    <a:pt x="153670" y="204470"/>
                  </a:cubicBezTo>
                  <a:cubicBezTo>
                    <a:pt x="149860" y="196850"/>
                    <a:pt x="156210" y="172720"/>
                    <a:pt x="163830" y="168910"/>
                  </a:cubicBezTo>
                  <a:cubicBezTo>
                    <a:pt x="171450" y="165100"/>
                    <a:pt x="195580" y="172720"/>
                    <a:pt x="199390" y="181610"/>
                  </a:cubicBezTo>
                  <a:cubicBezTo>
                    <a:pt x="203200" y="189230"/>
                    <a:pt x="193040" y="210820"/>
                    <a:pt x="185420" y="214630"/>
                  </a:cubicBezTo>
                  <a:cubicBezTo>
                    <a:pt x="177800" y="218440"/>
                    <a:pt x="163830" y="215900"/>
                    <a:pt x="156210" y="207010"/>
                  </a:cubicBezTo>
                  <a:cubicBezTo>
                    <a:pt x="139700" y="187960"/>
                    <a:pt x="157480" y="86360"/>
                    <a:pt x="140970" y="66040"/>
                  </a:cubicBezTo>
                  <a:cubicBezTo>
                    <a:pt x="133350" y="55880"/>
                    <a:pt x="120650" y="50800"/>
                    <a:pt x="111760" y="54610"/>
                  </a:cubicBezTo>
                  <a:cubicBezTo>
                    <a:pt x="99060" y="58420"/>
                    <a:pt x="88900" y="87630"/>
                    <a:pt x="81280" y="109220"/>
                  </a:cubicBezTo>
                  <a:cubicBezTo>
                    <a:pt x="71120" y="135890"/>
                    <a:pt x="72390" y="187960"/>
                    <a:pt x="60960" y="204470"/>
                  </a:cubicBezTo>
                  <a:cubicBezTo>
                    <a:pt x="55880" y="212090"/>
                    <a:pt x="49530" y="217170"/>
                    <a:pt x="41910" y="217170"/>
                  </a:cubicBezTo>
                  <a:cubicBezTo>
                    <a:pt x="35560" y="218440"/>
                    <a:pt x="25400" y="217170"/>
                    <a:pt x="20320" y="209550"/>
                  </a:cubicBezTo>
                  <a:cubicBezTo>
                    <a:pt x="3810" y="187960"/>
                    <a:pt x="0" y="55880"/>
                    <a:pt x="13970" y="26670"/>
                  </a:cubicBezTo>
                  <a:cubicBezTo>
                    <a:pt x="20320" y="15240"/>
                    <a:pt x="34290" y="6350"/>
                    <a:pt x="41910" y="7620"/>
                  </a:cubicBezTo>
                  <a:cubicBezTo>
                    <a:pt x="50800" y="8890"/>
                    <a:pt x="64770" y="33020"/>
                    <a:pt x="64770" y="33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7" id="197"/>
          <p:cNvGrpSpPr/>
          <p:nvPr/>
        </p:nvGrpSpPr>
        <p:grpSpPr>
          <a:xfrm rot="0">
            <a:off x="16012477" y="378142"/>
            <a:ext cx="198120" cy="335280"/>
            <a:chOff x="0" y="0"/>
            <a:chExt cx="264160" cy="447040"/>
          </a:xfrm>
        </p:grpSpPr>
        <p:sp>
          <p:nvSpPr>
            <p:cNvPr name="Freeform 198" id="198"/>
            <p:cNvSpPr/>
            <p:nvPr/>
          </p:nvSpPr>
          <p:spPr>
            <a:xfrm flipH="false" flipV="false" rot="0">
              <a:off x="50800" y="49530"/>
              <a:ext cx="165100" cy="351790"/>
            </a:xfrm>
            <a:custGeom>
              <a:avLst/>
              <a:gdLst/>
              <a:ahLst/>
              <a:cxnLst/>
              <a:rect r="r" b="b" t="t" l="l"/>
              <a:pathLst>
                <a:path h="351790" w="165100">
                  <a:moveTo>
                    <a:pt x="143510" y="26670"/>
                  </a:moveTo>
                  <a:cubicBezTo>
                    <a:pt x="140970" y="309880"/>
                    <a:pt x="139700" y="322580"/>
                    <a:pt x="132080" y="332740"/>
                  </a:cubicBezTo>
                  <a:cubicBezTo>
                    <a:pt x="124460" y="341630"/>
                    <a:pt x="113030" y="344170"/>
                    <a:pt x="99060" y="346710"/>
                  </a:cubicBezTo>
                  <a:cubicBezTo>
                    <a:pt x="80010" y="349250"/>
                    <a:pt x="40640" y="351790"/>
                    <a:pt x="22860" y="340360"/>
                  </a:cubicBezTo>
                  <a:cubicBezTo>
                    <a:pt x="8890" y="330200"/>
                    <a:pt x="0" y="308610"/>
                    <a:pt x="0" y="290830"/>
                  </a:cubicBezTo>
                  <a:cubicBezTo>
                    <a:pt x="0" y="271780"/>
                    <a:pt x="17780" y="242570"/>
                    <a:pt x="30480" y="231140"/>
                  </a:cubicBezTo>
                  <a:cubicBezTo>
                    <a:pt x="38100" y="223520"/>
                    <a:pt x="45720" y="222250"/>
                    <a:pt x="57150" y="219710"/>
                  </a:cubicBezTo>
                  <a:cubicBezTo>
                    <a:pt x="77470" y="213360"/>
                    <a:pt x="124460" y="199390"/>
                    <a:pt x="142240" y="203200"/>
                  </a:cubicBezTo>
                  <a:cubicBezTo>
                    <a:pt x="152400" y="205740"/>
                    <a:pt x="158750" y="210820"/>
                    <a:pt x="162560" y="217170"/>
                  </a:cubicBezTo>
                  <a:cubicBezTo>
                    <a:pt x="165100" y="223520"/>
                    <a:pt x="165100" y="234950"/>
                    <a:pt x="161290" y="241300"/>
                  </a:cubicBezTo>
                  <a:cubicBezTo>
                    <a:pt x="158750" y="247650"/>
                    <a:pt x="148590" y="254000"/>
                    <a:pt x="142240" y="254000"/>
                  </a:cubicBezTo>
                  <a:cubicBezTo>
                    <a:pt x="134620" y="255270"/>
                    <a:pt x="124460" y="250190"/>
                    <a:pt x="119380" y="245110"/>
                  </a:cubicBezTo>
                  <a:cubicBezTo>
                    <a:pt x="115570" y="238760"/>
                    <a:pt x="113030" y="228600"/>
                    <a:pt x="115570" y="220980"/>
                  </a:cubicBezTo>
                  <a:cubicBezTo>
                    <a:pt x="116840" y="214630"/>
                    <a:pt x="124460" y="205740"/>
                    <a:pt x="132080" y="204470"/>
                  </a:cubicBezTo>
                  <a:cubicBezTo>
                    <a:pt x="139700" y="203200"/>
                    <a:pt x="156210" y="208280"/>
                    <a:pt x="161290" y="214630"/>
                  </a:cubicBezTo>
                  <a:cubicBezTo>
                    <a:pt x="165100" y="222250"/>
                    <a:pt x="165100" y="237490"/>
                    <a:pt x="158750" y="245110"/>
                  </a:cubicBezTo>
                  <a:cubicBezTo>
                    <a:pt x="146050" y="260350"/>
                    <a:pt x="72390" y="252730"/>
                    <a:pt x="62230" y="267970"/>
                  </a:cubicBezTo>
                  <a:cubicBezTo>
                    <a:pt x="57150" y="275590"/>
                    <a:pt x="60960" y="293370"/>
                    <a:pt x="67310" y="297180"/>
                  </a:cubicBezTo>
                  <a:cubicBezTo>
                    <a:pt x="71120" y="299720"/>
                    <a:pt x="86360" y="297180"/>
                    <a:pt x="92710" y="288290"/>
                  </a:cubicBezTo>
                  <a:cubicBezTo>
                    <a:pt x="113030" y="259080"/>
                    <a:pt x="73660" y="57150"/>
                    <a:pt x="92710" y="20320"/>
                  </a:cubicBezTo>
                  <a:cubicBezTo>
                    <a:pt x="100330" y="7620"/>
                    <a:pt x="113030" y="0"/>
                    <a:pt x="120650" y="1270"/>
                  </a:cubicBezTo>
                  <a:cubicBezTo>
                    <a:pt x="129540" y="2540"/>
                    <a:pt x="143510" y="26670"/>
                    <a:pt x="14351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9" id="199"/>
          <p:cNvGrpSpPr/>
          <p:nvPr/>
        </p:nvGrpSpPr>
        <p:grpSpPr>
          <a:xfrm rot="0">
            <a:off x="9701212" y="325755"/>
            <a:ext cx="210503" cy="351472"/>
            <a:chOff x="0" y="0"/>
            <a:chExt cx="280670" cy="468630"/>
          </a:xfrm>
        </p:grpSpPr>
        <p:sp>
          <p:nvSpPr>
            <p:cNvPr name="Freeform 200" id="200"/>
            <p:cNvSpPr/>
            <p:nvPr/>
          </p:nvSpPr>
          <p:spPr>
            <a:xfrm flipH="false" flipV="false" rot="0">
              <a:off x="46990" y="50800"/>
              <a:ext cx="184150" cy="369570"/>
            </a:xfrm>
            <a:custGeom>
              <a:avLst/>
              <a:gdLst/>
              <a:ahLst/>
              <a:cxnLst/>
              <a:rect r="r" b="b" t="t" l="l"/>
              <a:pathLst>
                <a:path h="369570" w="184150">
                  <a:moveTo>
                    <a:pt x="167640" y="46990"/>
                  </a:moveTo>
                  <a:cubicBezTo>
                    <a:pt x="55880" y="113030"/>
                    <a:pt x="50800" y="120650"/>
                    <a:pt x="53340" y="132080"/>
                  </a:cubicBezTo>
                  <a:cubicBezTo>
                    <a:pt x="58420" y="156210"/>
                    <a:pt x="133350" y="200660"/>
                    <a:pt x="148590" y="223520"/>
                  </a:cubicBezTo>
                  <a:cubicBezTo>
                    <a:pt x="156210" y="234950"/>
                    <a:pt x="158750" y="240030"/>
                    <a:pt x="160020" y="251460"/>
                  </a:cubicBezTo>
                  <a:cubicBezTo>
                    <a:pt x="160020" y="267970"/>
                    <a:pt x="151130" y="297180"/>
                    <a:pt x="138430" y="314960"/>
                  </a:cubicBezTo>
                  <a:cubicBezTo>
                    <a:pt x="125730" y="332740"/>
                    <a:pt x="104140" y="346710"/>
                    <a:pt x="86360" y="354330"/>
                  </a:cubicBezTo>
                  <a:cubicBezTo>
                    <a:pt x="68580" y="361950"/>
                    <a:pt x="43180" y="369570"/>
                    <a:pt x="27940" y="365760"/>
                  </a:cubicBezTo>
                  <a:cubicBezTo>
                    <a:pt x="17780" y="363220"/>
                    <a:pt x="6350" y="356870"/>
                    <a:pt x="3810" y="347980"/>
                  </a:cubicBezTo>
                  <a:cubicBezTo>
                    <a:pt x="1270" y="340360"/>
                    <a:pt x="6350" y="323850"/>
                    <a:pt x="12700" y="320040"/>
                  </a:cubicBezTo>
                  <a:cubicBezTo>
                    <a:pt x="19050" y="314960"/>
                    <a:pt x="30480" y="314960"/>
                    <a:pt x="36830" y="317500"/>
                  </a:cubicBezTo>
                  <a:cubicBezTo>
                    <a:pt x="43180" y="320040"/>
                    <a:pt x="50800" y="328930"/>
                    <a:pt x="52070" y="335280"/>
                  </a:cubicBezTo>
                  <a:cubicBezTo>
                    <a:pt x="53340" y="341630"/>
                    <a:pt x="50800" y="354330"/>
                    <a:pt x="45720" y="358140"/>
                  </a:cubicBezTo>
                  <a:cubicBezTo>
                    <a:pt x="38100" y="363220"/>
                    <a:pt x="15240" y="363220"/>
                    <a:pt x="8890" y="358140"/>
                  </a:cubicBezTo>
                  <a:cubicBezTo>
                    <a:pt x="2540" y="353060"/>
                    <a:pt x="0" y="335280"/>
                    <a:pt x="5080" y="327660"/>
                  </a:cubicBezTo>
                  <a:cubicBezTo>
                    <a:pt x="13970" y="314960"/>
                    <a:pt x="57150" y="311150"/>
                    <a:pt x="73660" y="302260"/>
                  </a:cubicBezTo>
                  <a:cubicBezTo>
                    <a:pt x="85090" y="295910"/>
                    <a:pt x="93980" y="290830"/>
                    <a:pt x="99060" y="281940"/>
                  </a:cubicBezTo>
                  <a:cubicBezTo>
                    <a:pt x="104140" y="274320"/>
                    <a:pt x="109220" y="262890"/>
                    <a:pt x="105410" y="252730"/>
                  </a:cubicBezTo>
                  <a:cubicBezTo>
                    <a:pt x="97790" y="231140"/>
                    <a:pt x="36830" y="205740"/>
                    <a:pt x="20320" y="177800"/>
                  </a:cubicBezTo>
                  <a:cubicBezTo>
                    <a:pt x="6350" y="152400"/>
                    <a:pt x="1270" y="114300"/>
                    <a:pt x="6350" y="93980"/>
                  </a:cubicBezTo>
                  <a:cubicBezTo>
                    <a:pt x="10160" y="80010"/>
                    <a:pt x="20320" y="73660"/>
                    <a:pt x="33020" y="62230"/>
                  </a:cubicBezTo>
                  <a:cubicBezTo>
                    <a:pt x="57150" y="43180"/>
                    <a:pt x="120650" y="1270"/>
                    <a:pt x="147320" y="0"/>
                  </a:cubicBezTo>
                  <a:cubicBezTo>
                    <a:pt x="161290" y="0"/>
                    <a:pt x="179070" y="7620"/>
                    <a:pt x="181610" y="16510"/>
                  </a:cubicBezTo>
                  <a:cubicBezTo>
                    <a:pt x="184150" y="24130"/>
                    <a:pt x="167640" y="46990"/>
                    <a:pt x="167640" y="469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1" id="201"/>
          <p:cNvGrpSpPr/>
          <p:nvPr/>
        </p:nvGrpSpPr>
        <p:grpSpPr>
          <a:xfrm rot="0">
            <a:off x="9921240" y="319088"/>
            <a:ext cx="120015" cy="390525"/>
            <a:chOff x="0" y="0"/>
            <a:chExt cx="160020" cy="520700"/>
          </a:xfrm>
        </p:grpSpPr>
        <p:sp>
          <p:nvSpPr>
            <p:cNvPr name="Freeform 202" id="202"/>
            <p:cNvSpPr/>
            <p:nvPr/>
          </p:nvSpPr>
          <p:spPr>
            <a:xfrm flipH="false" flipV="false" rot="0">
              <a:off x="41910" y="49530"/>
              <a:ext cx="68580" cy="420370"/>
            </a:xfrm>
            <a:custGeom>
              <a:avLst/>
              <a:gdLst/>
              <a:ahLst/>
              <a:cxnLst/>
              <a:rect r="r" b="b" t="t" l="l"/>
              <a:pathLst>
                <a:path h="420370" w="68580">
                  <a:moveTo>
                    <a:pt x="67310" y="26670"/>
                  </a:moveTo>
                  <a:cubicBezTo>
                    <a:pt x="59690" y="414020"/>
                    <a:pt x="49530" y="419100"/>
                    <a:pt x="40640" y="419100"/>
                  </a:cubicBezTo>
                  <a:cubicBezTo>
                    <a:pt x="34290" y="420370"/>
                    <a:pt x="24130" y="414020"/>
                    <a:pt x="20320" y="407670"/>
                  </a:cubicBezTo>
                  <a:cubicBezTo>
                    <a:pt x="16510" y="400050"/>
                    <a:pt x="17780" y="383540"/>
                    <a:pt x="22860" y="377190"/>
                  </a:cubicBezTo>
                  <a:cubicBezTo>
                    <a:pt x="27940" y="370840"/>
                    <a:pt x="38100" y="368300"/>
                    <a:pt x="45720" y="368300"/>
                  </a:cubicBezTo>
                  <a:cubicBezTo>
                    <a:pt x="52070" y="369570"/>
                    <a:pt x="62230" y="375920"/>
                    <a:pt x="64770" y="382270"/>
                  </a:cubicBezTo>
                  <a:cubicBezTo>
                    <a:pt x="67310" y="388620"/>
                    <a:pt x="68580" y="400050"/>
                    <a:pt x="63500" y="406400"/>
                  </a:cubicBezTo>
                  <a:cubicBezTo>
                    <a:pt x="59690" y="412750"/>
                    <a:pt x="43180" y="420370"/>
                    <a:pt x="35560" y="419100"/>
                  </a:cubicBezTo>
                  <a:cubicBezTo>
                    <a:pt x="29210" y="417830"/>
                    <a:pt x="22860" y="412750"/>
                    <a:pt x="17780" y="402590"/>
                  </a:cubicBezTo>
                  <a:cubicBezTo>
                    <a:pt x="6350" y="377190"/>
                    <a:pt x="10160" y="295910"/>
                    <a:pt x="8890" y="237490"/>
                  </a:cubicBezTo>
                  <a:cubicBezTo>
                    <a:pt x="8890" y="170180"/>
                    <a:pt x="0" y="52070"/>
                    <a:pt x="17780" y="20320"/>
                  </a:cubicBezTo>
                  <a:cubicBezTo>
                    <a:pt x="24130" y="7620"/>
                    <a:pt x="36830" y="0"/>
                    <a:pt x="44450" y="1270"/>
                  </a:cubicBezTo>
                  <a:cubicBezTo>
                    <a:pt x="53340" y="2540"/>
                    <a:pt x="67310" y="26670"/>
                    <a:pt x="6731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3" id="203"/>
          <p:cNvGrpSpPr/>
          <p:nvPr/>
        </p:nvGrpSpPr>
        <p:grpSpPr>
          <a:xfrm rot="0">
            <a:off x="9845993" y="432435"/>
            <a:ext cx="309562" cy="131445"/>
            <a:chOff x="0" y="0"/>
            <a:chExt cx="412750" cy="175260"/>
          </a:xfrm>
        </p:grpSpPr>
        <p:sp>
          <p:nvSpPr>
            <p:cNvPr name="Freeform 204" id="204"/>
            <p:cNvSpPr/>
            <p:nvPr/>
          </p:nvSpPr>
          <p:spPr>
            <a:xfrm flipH="false" flipV="false" rot="0">
              <a:off x="49530" y="50800"/>
              <a:ext cx="312420" cy="74930"/>
            </a:xfrm>
            <a:custGeom>
              <a:avLst/>
              <a:gdLst/>
              <a:ahLst/>
              <a:cxnLst/>
              <a:rect r="r" b="b" t="t" l="l"/>
              <a:pathLst>
                <a:path h="74930" w="312420">
                  <a:moveTo>
                    <a:pt x="26670" y="0"/>
                  </a:moveTo>
                  <a:cubicBezTo>
                    <a:pt x="304800" y="27940"/>
                    <a:pt x="308610" y="33020"/>
                    <a:pt x="311150" y="40640"/>
                  </a:cubicBezTo>
                  <a:cubicBezTo>
                    <a:pt x="312420" y="46990"/>
                    <a:pt x="309880" y="58420"/>
                    <a:pt x="306070" y="63500"/>
                  </a:cubicBezTo>
                  <a:cubicBezTo>
                    <a:pt x="300990" y="68580"/>
                    <a:pt x="290830" y="73660"/>
                    <a:pt x="283210" y="72390"/>
                  </a:cubicBezTo>
                  <a:cubicBezTo>
                    <a:pt x="275590" y="71120"/>
                    <a:pt x="262890" y="58420"/>
                    <a:pt x="261620" y="50800"/>
                  </a:cubicBezTo>
                  <a:cubicBezTo>
                    <a:pt x="260350" y="43180"/>
                    <a:pt x="267970" y="27940"/>
                    <a:pt x="275590" y="24130"/>
                  </a:cubicBezTo>
                  <a:cubicBezTo>
                    <a:pt x="281940" y="20320"/>
                    <a:pt x="293370" y="21590"/>
                    <a:pt x="299720" y="25400"/>
                  </a:cubicBezTo>
                  <a:cubicBezTo>
                    <a:pt x="304800" y="29210"/>
                    <a:pt x="311150" y="38100"/>
                    <a:pt x="311150" y="45720"/>
                  </a:cubicBezTo>
                  <a:cubicBezTo>
                    <a:pt x="312420" y="52070"/>
                    <a:pt x="308610" y="62230"/>
                    <a:pt x="300990" y="67310"/>
                  </a:cubicBezTo>
                  <a:cubicBezTo>
                    <a:pt x="289560" y="74930"/>
                    <a:pt x="265430" y="72390"/>
                    <a:pt x="237490" y="72390"/>
                  </a:cubicBezTo>
                  <a:cubicBezTo>
                    <a:pt x="186690" y="71120"/>
                    <a:pt x="52070" y="68580"/>
                    <a:pt x="20320" y="49530"/>
                  </a:cubicBezTo>
                  <a:cubicBezTo>
                    <a:pt x="7620" y="41910"/>
                    <a:pt x="0" y="3048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5" id="205"/>
          <p:cNvGrpSpPr/>
          <p:nvPr/>
        </p:nvGrpSpPr>
        <p:grpSpPr>
          <a:xfrm rot="0">
            <a:off x="10046970" y="497205"/>
            <a:ext cx="280988" cy="255270"/>
            <a:chOff x="0" y="0"/>
            <a:chExt cx="374650" cy="340360"/>
          </a:xfrm>
        </p:grpSpPr>
        <p:sp>
          <p:nvSpPr>
            <p:cNvPr name="Freeform 206" id="206"/>
            <p:cNvSpPr/>
            <p:nvPr/>
          </p:nvSpPr>
          <p:spPr>
            <a:xfrm flipH="false" flipV="false" rot="0">
              <a:off x="46990" y="45720"/>
              <a:ext cx="276860" cy="243840"/>
            </a:xfrm>
            <a:custGeom>
              <a:avLst/>
              <a:gdLst/>
              <a:ahLst/>
              <a:cxnLst/>
              <a:rect r="r" b="b" t="t" l="l"/>
              <a:pathLst>
                <a:path h="243840" w="276860">
                  <a:moveTo>
                    <a:pt x="143510" y="55880"/>
                  </a:moveTo>
                  <a:cubicBezTo>
                    <a:pt x="74930" y="69850"/>
                    <a:pt x="67310" y="74930"/>
                    <a:pt x="62230" y="85090"/>
                  </a:cubicBezTo>
                  <a:cubicBezTo>
                    <a:pt x="54610" y="99060"/>
                    <a:pt x="52070" y="125730"/>
                    <a:pt x="53340" y="140970"/>
                  </a:cubicBezTo>
                  <a:cubicBezTo>
                    <a:pt x="54610" y="151130"/>
                    <a:pt x="55880" y="160020"/>
                    <a:pt x="63500" y="166370"/>
                  </a:cubicBezTo>
                  <a:cubicBezTo>
                    <a:pt x="73660" y="175260"/>
                    <a:pt x="102870" y="181610"/>
                    <a:pt x="116840" y="177800"/>
                  </a:cubicBezTo>
                  <a:cubicBezTo>
                    <a:pt x="125730" y="176530"/>
                    <a:pt x="132080" y="171450"/>
                    <a:pt x="138430" y="162560"/>
                  </a:cubicBezTo>
                  <a:cubicBezTo>
                    <a:pt x="152400" y="140970"/>
                    <a:pt x="153670" y="55880"/>
                    <a:pt x="170180" y="36830"/>
                  </a:cubicBezTo>
                  <a:cubicBezTo>
                    <a:pt x="179070" y="27940"/>
                    <a:pt x="194310" y="24130"/>
                    <a:pt x="203200" y="26670"/>
                  </a:cubicBezTo>
                  <a:cubicBezTo>
                    <a:pt x="209550" y="29210"/>
                    <a:pt x="213360" y="36830"/>
                    <a:pt x="217170" y="45720"/>
                  </a:cubicBezTo>
                  <a:cubicBezTo>
                    <a:pt x="223520" y="62230"/>
                    <a:pt x="215900" y="100330"/>
                    <a:pt x="224790" y="127000"/>
                  </a:cubicBezTo>
                  <a:cubicBezTo>
                    <a:pt x="233680" y="156210"/>
                    <a:pt x="273050" y="189230"/>
                    <a:pt x="275590" y="209550"/>
                  </a:cubicBezTo>
                  <a:cubicBezTo>
                    <a:pt x="276860" y="222250"/>
                    <a:pt x="271780" y="233680"/>
                    <a:pt x="265430" y="238760"/>
                  </a:cubicBezTo>
                  <a:cubicBezTo>
                    <a:pt x="260350" y="243840"/>
                    <a:pt x="248920" y="243840"/>
                    <a:pt x="242570" y="241300"/>
                  </a:cubicBezTo>
                  <a:cubicBezTo>
                    <a:pt x="234950" y="238760"/>
                    <a:pt x="228600" y="229870"/>
                    <a:pt x="226060" y="223520"/>
                  </a:cubicBezTo>
                  <a:cubicBezTo>
                    <a:pt x="224790" y="215900"/>
                    <a:pt x="228600" y="205740"/>
                    <a:pt x="233680" y="200660"/>
                  </a:cubicBezTo>
                  <a:cubicBezTo>
                    <a:pt x="237490" y="195580"/>
                    <a:pt x="248920" y="191770"/>
                    <a:pt x="255270" y="193040"/>
                  </a:cubicBezTo>
                  <a:cubicBezTo>
                    <a:pt x="262890" y="194310"/>
                    <a:pt x="271780" y="200660"/>
                    <a:pt x="274320" y="207010"/>
                  </a:cubicBezTo>
                  <a:cubicBezTo>
                    <a:pt x="276860" y="213360"/>
                    <a:pt x="276860" y="224790"/>
                    <a:pt x="273050" y="231140"/>
                  </a:cubicBezTo>
                  <a:cubicBezTo>
                    <a:pt x="269240" y="237490"/>
                    <a:pt x="260350" y="243840"/>
                    <a:pt x="252730" y="243840"/>
                  </a:cubicBezTo>
                  <a:cubicBezTo>
                    <a:pt x="237490" y="241300"/>
                    <a:pt x="208280" y="205740"/>
                    <a:pt x="195580" y="185420"/>
                  </a:cubicBezTo>
                  <a:cubicBezTo>
                    <a:pt x="184150" y="167640"/>
                    <a:pt x="177800" y="152400"/>
                    <a:pt x="173990" y="132080"/>
                  </a:cubicBezTo>
                  <a:cubicBezTo>
                    <a:pt x="168910" y="105410"/>
                    <a:pt x="161290" y="53340"/>
                    <a:pt x="170180" y="36830"/>
                  </a:cubicBezTo>
                  <a:cubicBezTo>
                    <a:pt x="176530" y="27940"/>
                    <a:pt x="189230" y="22860"/>
                    <a:pt x="196850" y="25400"/>
                  </a:cubicBezTo>
                  <a:cubicBezTo>
                    <a:pt x="205740" y="26670"/>
                    <a:pt x="214630" y="39370"/>
                    <a:pt x="217170" y="52070"/>
                  </a:cubicBezTo>
                  <a:cubicBezTo>
                    <a:pt x="222250" y="71120"/>
                    <a:pt x="212090" y="107950"/>
                    <a:pt x="203200" y="134620"/>
                  </a:cubicBezTo>
                  <a:cubicBezTo>
                    <a:pt x="194310" y="161290"/>
                    <a:pt x="176530" y="198120"/>
                    <a:pt x="161290" y="213360"/>
                  </a:cubicBezTo>
                  <a:cubicBezTo>
                    <a:pt x="152400" y="222250"/>
                    <a:pt x="144780" y="226060"/>
                    <a:pt x="132080" y="228600"/>
                  </a:cubicBezTo>
                  <a:cubicBezTo>
                    <a:pt x="115570" y="232410"/>
                    <a:pt x="90170" y="232410"/>
                    <a:pt x="71120" y="226060"/>
                  </a:cubicBezTo>
                  <a:cubicBezTo>
                    <a:pt x="50800" y="218440"/>
                    <a:pt x="27940" y="207010"/>
                    <a:pt x="16510" y="189230"/>
                  </a:cubicBezTo>
                  <a:cubicBezTo>
                    <a:pt x="3810" y="167640"/>
                    <a:pt x="0" y="125730"/>
                    <a:pt x="3810" y="100330"/>
                  </a:cubicBezTo>
                  <a:cubicBezTo>
                    <a:pt x="6350" y="78740"/>
                    <a:pt x="13970" y="59690"/>
                    <a:pt x="26670" y="45720"/>
                  </a:cubicBezTo>
                  <a:cubicBezTo>
                    <a:pt x="41910" y="29210"/>
                    <a:pt x="72390" y="16510"/>
                    <a:pt x="92710" y="10160"/>
                  </a:cubicBezTo>
                  <a:cubicBezTo>
                    <a:pt x="110490" y="3810"/>
                    <a:pt x="130810" y="0"/>
                    <a:pt x="143510" y="5080"/>
                  </a:cubicBezTo>
                  <a:cubicBezTo>
                    <a:pt x="154940" y="10160"/>
                    <a:pt x="168910" y="25400"/>
                    <a:pt x="168910" y="33020"/>
                  </a:cubicBezTo>
                  <a:cubicBezTo>
                    <a:pt x="167640" y="41910"/>
                    <a:pt x="143510" y="55880"/>
                    <a:pt x="143510" y="558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7" id="207"/>
          <p:cNvGrpSpPr/>
          <p:nvPr/>
        </p:nvGrpSpPr>
        <p:grpSpPr>
          <a:xfrm rot="0">
            <a:off x="10244138" y="380047"/>
            <a:ext cx="202883" cy="306705"/>
            <a:chOff x="0" y="0"/>
            <a:chExt cx="270510" cy="408940"/>
          </a:xfrm>
        </p:grpSpPr>
        <p:sp>
          <p:nvSpPr>
            <p:cNvPr name="Freeform 208" id="208"/>
            <p:cNvSpPr/>
            <p:nvPr/>
          </p:nvSpPr>
          <p:spPr>
            <a:xfrm flipH="false" flipV="false" rot="0">
              <a:off x="41910" y="43180"/>
              <a:ext cx="179070" cy="314960"/>
            </a:xfrm>
            <a:custGeom>
              <a:avLst/>
              <a:gdLst/>
              <a:ahLst/>
              <a:cxnLst/>
              <a:rect r="r" b="b" t="t" l="l"/>
              <a:pathLst>
                <a:path h="314960" w="179070">
                  <a:moveTo>
                    <a:pt x="54610" y="171450"/>
                  </a:moveTo>
                  <a:cubicBezTo>
                    <a:pt x="81280" y="294640"/>
                    <a:pt x="80010" y="300990"/>
                    <a:pt x="74930" y="306070"/>
                  </a:cubicBezTo>
                  <a:cubicBezTo>
                    <a:pt x="69850" y="311150"/>
                    <a:pt x="59690" y="314960"/>
                    <a:pt x="52070" y="313690"/>
                  </a:cubicBezTo>
                  <a:cubicBezTo>
                    <a:pt x="45720" y="312420"/>
                    <a:pt x="38100" y="309880"/>
                    <a:pt x="33020" y="299720"/>
                  </a:cubicBezTo>
                  <a:cubicBezTo>
                    <a:pt x="17780" y="269240"/>
                    <a:pt x="1270" y="96520"/>
                    <a:pt x="24130" y="52070"/>
                  </a:cubicBezTo>
                  <a:cubicBezTo>
                    <a:pt x="36830" y="29210"/>
                    <a:pt x="59690" y="21590"/>
                    <a:pt x="82550" y="13970"/>
                  </a:cubicBezTo>
                  <a:cubicBezTo>
                    <a:pt x="106680" y="6350"/>
                    <a:pt x="151130" y="0"/>
                    <a:pt x="165100" y="8890"/>
                  </a:cubicBezTo>
                  <a:cubicBezTo>
                    <a:pt x="173990" y="13970"/>
                    <a:pt x="179070" y="29210"/>
                    <a:pt x="176530" y="38100"/>
                  </a:cubicBezTo>
                  <a:cubicBezTo>
                    <a:pt x="173990" y="45720"/>
                    <a:pt x="160020" y="55880"/>
                    <a:pt x="152400" y="55880"/>
                  </a:cubicBezTo>
                  <a:cubicBezTo>
                    <a:pt x="144780" y="57150"/>
                    <a:pt x="134620" y="50800"/>
                    <a:pt x="130810" y="44450"/>
                  </a:cubicBezTo>
                  <a:cubicBezTo>
                    <a:pt x="127000" y="38100"/>
                    <a:pt x="128270" y="20320"/>
                    <a:pt x="133350" y="13970"/>
                  </a:cubicBezTo>
                  <a:cubicBezTo>
                    <a:pt x="138430" y="7620"/>
                    <a:pt x="154940" y="5080"/>
                    <a:pt x="162560" y="7620"/>
                  </a:cubicBezTo>
                  <a:cubicBezTo>
                    <a:pt x="170180" y="10160"/>
                    <a:pt x="176530" y="19050"/>
                    <a:pt x="177800" y="26670"/>
                  </a:cubicBezTo>
                  <a:cubicBezTo>
                    <a:pt x="177800" y="34290"/>
                    <a:pt x="172720" y="46990"/>
                    <a:pt x="162560" y="53340"/>
                  </a:cubicBezTo>
                  <a:cubicBezTo>
                    <a:pt x="146050" y="66040"/>
                    <a:pt x="86360" y="50800"/>
                    <a:pt x="69850" y="73660"/>
                  </a:cubicBezTo>
                  <a:cubicBezTo>
                    <a:pt x="46990" y="102870"/>
                    <a:pt x="86360" y="209550"/>
                    <a:pt x="83820" y="252730"/>
                  </a:cubicBezTo>
                  <a:cubicBezTo>
                    <a:pt x="82550" y="275590"/>
                    <a:pt x="85090" y="298450"/>
                    <a:pt x="74930" y="306070"/>
                  </a:cubicBezTo>
                  <a:cubicBezTo>
                    <a:pt x="67310" y="312420"/>
                    <a:pt x="46990" y="312420"/>
                    <a:pt x="36830" y="304800"/>
                  </a:cubicBezTo>
                  <a:cubicBezTo>
                    <a:pt x="22860" y="294640"/>
                    <a:pt x="15240" y="261620"/>
                    <a:pt x="11430" y="238760"/>
                  </a:cubicBezTo>
                  <a:cubicBezTo>
                    <a:pt x="6350" y="214630"/>
                    <a:pt x="0" y="173990"/>
                    <a:pt x="8890" y="161290"/>
                  </a:cubicBezTo>
                  <a:cubicBezTo>
                    <a:pt x="13970" y="152400"/>
                    <a:pt x="27940" y="148590"/>
                    <a:pt x="35560" y="149860"/>
                  </a:cubicBezTo>
                  <a:cubicBezTo>
                    <a:pt x="43180" y="152400"/>
                    <a:pt x="54610" y="171450"/>
                    <a:pt x="54610" y="1714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9" id="209"/>
          <p:cNvGrpSpPr/>
          <p:nvPr/>
        </p:nvGrpSpPr>
        <p:grpSpPr>
          <a:xfrm rot="0">
            <a:off x="10379393" y="379095"/>
            <a:ext cx="159067" cy="383858"/>
            <a:chOff x="0" y="0"/>
            <a:chExt cx="212090" cy="511810"/>
          </a:xfrm>
        </p:grpSpPr>
        <p:sp>
          <p:nvSpPr>
            <p:cNvPr name="Freeform 210" id="210"/>
            <p:cNvSpPr/>
            <p:nvPr/>
          </p:nvSpPr>
          <p:spPr>
            <a:xfrm flipH="false" flipV="false" rot="0">
              <a:off x="43180" y="48260"/>
              <a:ext cx="119380" cy="414020"/>
            </a:xfrm>
            <a:custGeom>
              <a:avLst/>
              <a:gdLst/>
              <a:ahLst/>
              <a:cxnLst/>
              <a:rect r="r" b="b" t="t" l="l"/>
              <a:pathLst>
                <a:path h="414020" w="119380">
                  <a:moveTo>
                    <a:pt x="53340" y="26670"/>
                  </a:moveTo>
                  <a:cubicBezTo>
                    <a:pt x="114300" y="398780"/>
                    <a:pt x="105410" y="411480"/>
                    <a:pt x="96520" y="412750"/>
                  </a:cubicBezTo>
                  <a:cubicBezTo>
                    <a:pt x="88900" y="414020"/>
                    <a:pt x="68580" y="397510"/>
                    <a:pt x="68580" y="389890"/>
                  </a:cubicBezTo>
                  <a:cubicBezTo>
                    <a:pt x="67310" y="381000"/>
                    <a:pt x="83820" y="361950"/>
                    <a:pt x="92710" y="361950"/>
                  </a:cubicBezTo>
                  <a:cubicBezTo>
                    <a:pt x="100330" y="361950"/>
                    <a:pt x="118110" y="379730"/>
                    <a:pt x="118110" y="387350"/>
                  </a:cubicBezTo>
                  <a:cubicBezTo>
                    <a:pt x="119380" y="396240"/>
                    <a:pt x="107950" y="410210"/>
                    <a:pt x="99060" y="411480"/>
                  </a:cubicBezTo>
                  <a:cubicBezTo>
                    <a:pt x="91440" y="414020"/>
                    <a:pt x="77470" y="406400"/>
                    <a:pt x="68580" y="392430"/>
                  </a:cubicBezTo>
                  <a:cubicBezTo>
                    <a:pt x="40640" y="351790"/>
                    <a:pt x="13970" y="148590"/>
                    <a:pt x="7620" y="81280"/>
                  </a:cubicBezTo>
                  <a:cubicBezTo>
                    <a:pt x="5080" y="49530"/>
                    <a:pt x="0" y="21590"/>
                    <a:pt x="8890" y="10160"/>
                  </a:cubicBezTo>
                  <a:cubicBezTo>
                    <a:pt x="15240" y="2540"/>
                    <a:pt x="30480" y="0"/>
                    <a:pt x="36830" y="2540"/>
                  </a:cubicBezTo>
                  <a:cubicBezTo>
                    <a:pt x="44450" y="6350"/>
                    <a:pt x="53340" y="26670"/>
                    <a:pt x="5334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1" id="211"/>
          <p:cNvGrpSpPr/>
          <p:nvPr/>
        </p:nvGrpSpPr>
        <p:grpSpPr>
          <a:xfrm rot="0">
            <a:off x="10332720" y="519112"/>
            <a:ext cx="227647" cy="124777"/>
            <a:chOff x="0" y="0"/>
            <a:chExt cx="303530" cy="166370"/>
          </a:xfrm>
        </p:grpSpPr>
        <p:sp>
          <p:nvSpPr>
            <p:cNvPr name="Freeform 212" id="212"/>
            <p:cNvSpPr/>
            <p:nvPr/>
          </p:nvSpPr>
          <p:spPr>
            <a:xfrm flipH="false" flipV="false" rot="0">
              <a:off x="49530" y="48260"/>
              <a:ext cx="204470" cy="73660"/>
            </a:xfrm>
            <a:custGeom>
              <a:avLst/>
              <a:gdLst/>
              <a:ahLst/>
              <a:cxnLst/>
              <a:rect r="r" b="b" t="t" l="l"/>
              <a:pathLst>
                <a:path h="73660" w="204470">
                  <a:moveTo>
                    <a:pt x="171450" y="59690"/>
                  </a:moveTo>
                  <a:cubicBezTo>
                    <a:pt x="72390" y="53340"/>
                    <a:pt x="36830" y="73660"/>
                    <a:pt x="21590" y="67310"/>
                  </a:cubicBezTo>
                  <a:cubicBezTo>
                    <a:pt x="10160" y="62230"/>
                    <a:pt x="0" y="44450"/>
                    <a:pt x="2540" y="35560"/>
                  </a:cubicBezTo>
                  <a:cubicBezTo>
                    <a:pt x="3810" y="27940"/>
                    <a:pt x="17780" y="17780"/>
                    <a:pt x="26670" y="16510"/>
                  </a:cubicBezTo>
                  <a:cubicBezTo>
                    <a:pt x="33020" y="16510"/>
                    <a:pt x="43180" y="21590"/>
                    <a:pt x="46990" y="27940"/>
                  </a:cubicBezTo>
                  <a:cubicBezTo>
                    <a:pt x="50800" y="33020"/>
                    <a:pt x="53340" y="44450"/>
                    <a:pt x="50800" y="50800"/>
                  </a:cubicBezTo>
                  <a:cubicBezTo>
                    <a:pt x="48260" y="57150"/>
                    <a:pt x="39370" y="66040"/>
                    <a:pt x="31750" y="67310"/>
                  </a:cubicBezTo>
                  <a:cubicBezTo>
                    <a:pt x="24130" y="67310"/>
                    <a:pt x="3810" y="54610"/>
                    <a:pt x="1270" y="45720"/>
                  </a:cubicBezTo>
                  <a:cubicBezTo>
                    <a:pt x="0" y="38100"/>
                    <a:pt x="6350" y="25400"/>
                    <a:pt x="15240" y="19050"/>
                  </a:cubicBezTo>
                  <a:cubicBezTo>
                    <a:pt x="31750" y="7620"/>
                    <a:pt x="74930" y="3810"/>
                    <a:pt x="104140" y="2540"/>
                  </a:cubicBezTo>
                  <a:cubicBezTo>
                    <a:pt x="130810" y="1270"/>
                    <a:pt x="167640" y="0"/>
                    <a:pt x="184150" y="10160"/>
                  </a:cubicBezTo>
                  <a:cubicBezTo>
                    <a:pt x="194310" y="16510"/>
                    <a:pt x="204470" y="30480"/>
                    <a:pt x="203200" y="38100"/>
                  </a:cubicBezTo>
                  <a:cubicBezTo>
                    <a:pt x="201930" y="46990"/>
                    <a:pt x="171450" y="59690"/>
                    <a:pt x="171450" y="596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3" id="213"/>
          <p:cNvGrpSpPr/>
          <p:nvPr/>
        </p:nvGrpSpPr>
        <p:grpSpPr>
          <a:xfrm rot="0">
            <a:off x="10197465" y="410528"/>
            <a:ext cx="174308" cy="182880"/>
            <a:chOff x="0" y="0"/>
            <a:chExt cx="232410" cy="243840"/>
          </a:xfrm>
        </p:grpSpPr>
        <p:sp>
          <p:nvSpPr>
            <p:cNvPr name="Freeform 214" id="214"/>
            <p:cNvSpPr/>
            <p:nvPr/>
          </p:nvSpPr>
          <p:spPr>
            <a:xfrm flipH="false" flipV="false" rot="0">
              <a:off x="49530" y="49530"/>
              <a:ext cx="132080" cy="146050"/>
            </a:xfrm>
            <a:custGeom>
              <a:avLst/>
              <a:gdLst/>
              <a:ahLst/>
              <a:cxnLst/>
              <a:rect r="r" b="b" t="t" l="l"/>
              <a:pathLst>
                <a:path h="146050" w="132080">
                  <a:moveTo>
                    <a:pt x="85090" y="135890"/>
                  </a:moveTo>
                  <a:cubicBezTo>
                    <a:pt x="30480" y="50800"/>
                    <a:pt x="5080" y="45720"/>
                    <a:pt x="2540" y="34290"/>
                  </a:cubicBezTo>
                  <a:cubicBezTo>
                    <a:pt x="0" y="25400"/>
                    <a:pt x="6350" y="8890"/>
                    <a:pt x="13970" y="5080"/>
                  </a:cubicBezTo>
                  <a:cubicBezTo>
                    <a:pt x="20320" y="1270"/>
                    <a:pt x="38100" y="3810"/>
                    <a:pt x="44450" y="8890"/>
                  </a:cubicBezTo>
                  <a:cubicBezTo>
                    <a:pt x="49530" y="12700"/>
                    <a:pt x="53340" y="24130"/>
                    <a:pt x="52070" y="30480"/>
                  </a:cubicBezTo>
                  <a:cubicBezTo>
                    <a:pt x="50800" y="38100"/>
                    <a:pt x="43180" y="46990"/>
                    <a:pt x="36830" y="49530"/>
                  </a:cubicBezTo>
                  <a:cubicBezTo>
                    <a:pt x="30480" y="53340"/>
                    <a:pt x="19050" y="52070"/>
                    <a:pt x="13970" y="48260"/>
                  </a:cubicBezTo>
                  <a:cubicBezTo>
                    <a:pt x="7620" y="45720"/>
                    <a:pt x="0" y="35560"/>
                    <a:pt x="1270" y="27940"/>
                  </a:cubicBezTo>
                  <a:cubicBezTo>
                    <a:pt x="2540" y="20320"/>
                    <a:pt x="16510" y="2540"/>
                    <a:pt x="26670" y="1270"/>
                  </a:cubicBezTo>
                  <a:cubicBezTo>
                    <a:pt x="39370" y="0"/>
                    <a:pt x="59690" y="16510"/>
                    <a:pt x="74930" y="30480"/>
                  </a:cubicBezTo>
                  <a:cubicBezTo>
                    <a:pt x="95250" y="50800"/>
                    <a:pt x="129540" y="96520"/>
                    <a:pt x="130810" y="116840"/>
                  </a:cubicBezTo>
                  <a:cubicBezTo>
                    <a:pt x="132080" y="127000"/>
                    <a:pt x="125730" y="139700"/>
                    <a:pt x="118110" y="142240"/>
                  </a:cubicBezTo>
                  <a:cubicBezTo>
                    <a:pt x="110490" y="146050"/>
                    <a:pt x="85090" y="135890"/>
                    <a:pt x="85090" y="1358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5" id="215"/>
          <p:cNvGrpSpPr/>
          <p:nvPr/>
        </p:nvGrpSpPr>
        <p:grpSpPr>
          <a:xfrm rot="0">
            <a:off x="2951798" y="5449253"/>
            <a:ext cx="323850" cy="1593532"/>
            <a:chOff x="0" y="0"/>
            <a:chExt cx="431800" cy="2124710"/>
          </a:xfrm>
        </p:grpSpPr>
        <p:sp>
          <p:nvSpPr>
            <p:cNvPr name="Freeform 216" id="216"/>
            <p:cNvSpPr/>
            <p:nvPr/>
          </p:nvSpPr>
          <p:spPr>
            <a:xfrm flipH="false" flipV="false" rot="0">
              <a:off x="36830" y="49530"/>
              <a:ext cx="346710" cy="2024380"/>
            </a:xfrm>
            <a:custGeom>
              <a:avLst/>
              <a:gdLst/>
              <a:ahLst/>
              <a:cxnLst/>
              <a:rect r="r" b="b" t="t" l="l"/>
              <a:pathLst>
                <a:path h="2024380" w="346710">
                  <a:moveTo>
                    <a:pt x="168910" y="67310"/>
                  </a:moveTo>
                  <a:cubicBezTo>
                    <a:pt x="323850" y="1088390"/>
                    <a:pt x="276860" y="1591310"/>
                    <a:pt x="302260" y="1776730"/>
                  </a:cubicBezTo>
                  <a:cubicBezTo>
                    <a:pt x="312420" y="1851660"/>
                    <a:pt x="346710" y="1889760"/>
                    <a:pt x="342900" y="1931670"/>
                  </a:cubicBezTo>
                  <a:cubicBezTo>
                    <a:pt x="340360" y="1960880"/>
                    <a:pt x="323850" y="1991360"/>
                    <a:pt x="307340" y="2006600"/>
                  </a:cubicBezTo>
                  <a:cubicBezTo>
                    <a:pt x="292100" y="2018030"/>
                    <a:pt x="270510" y="2023110"/>
                    <a:pt x="252730" y="2023110"/>
                  </a:cubicBezTo>
                  <a:cubicBezTo>
                    <a:pt x="234950" y="2023110"/>
                    <a:pt x="213360" y="2018030"/>
                    <a:pt x="199390" y="2004060"/>
                  </a:cubicBezTo>
                  <a:cubicBezTo>
                    <a:pt x="182880" y="1988820"/>
                    <a:pt x="163830" y="1953260"/>
                    <a:pt x="166370" y="1929130"/>
                  </a:cubicBezTo>
                  <a:cubicBezTo>
                    <a:pt x="167640" y="1905000"/>
                    <a:pt x="189230" y="1870710"/>
                    <a:pt x="209550" y="1858010"/>
                  </a:cubicBezTo>
                  <a:cubicBezTo>
                    <a:pt x="231140" y="1846580"/>
                    <a:pt x="271780" y="1846580"/>
                    <a:pt x="293370" y="1855470"/>
                  </a:cubicBezTo>
                  <a:cubicBezTo>
                    <a:pt x="309880" y="1861820"/>
                    <a:pt x="325120" y="1878330"/>
                    <a:pt x="332740" y="1894840"/>
                  </a:cubicBezTo>
                  <a:cubicBezTo>
                    <a:pt x="341630" y="1910080"/>
                    <a:pt x="344170" y="1932940"/>
                    <a:pt x="341630" y="1950720"/>
                  </a:cubicBezTo>
                  <a:cubicBezTo>
                    <a:pt x="339090" y="1968500"/>
                    <a:pt x="327660" y="1987550"/>
                    <a:pt x="314960" y="2000250"/>
                  </a:cubicBezTo>
                  <a:cubicBezTo>
                    <a:pt x="300990" y="2011680"/>
                    <a:pt x="280670" y="2021840"/>
                    <a:pt x="262890" y="2023110"/>
                  </a:cubicBezTo>
                  <a:cubicBezTo>
                    <a:pt x="245110" y="2024380"/>
                    <a:pt x="222250" y="2019300"/>
                    <a:pt x="208280" y="2010410"/>
                  </a:cubicBezTo>
                  <a:cubicBezTo>
                    <a:pt x="193040" y="2000250"/>
                    <a:pt x="182880" y="1987550"/>
                    <a:pt x="171450" y="1965960"/>
                  </a:cubicBezTo>
                  <a:cubicBezTo>
                    <a:pt x="151130" y="1926590"/>
                    <a:pt x="135890" y="1866900"/>
                    <a:pt x="124460" y="1776730"/>
                  </a:cubicBezTo>
                  <a:cubicBezTo>
                    <a:pt x="99060" y="1568450"/>
                    <a:pt x="151130" y="1028700"/>
                    <a:pt x="124460" y="720090"/>
                  </a:cubicBezTo>
                  <a:cubicBezTo>
                    <a:pt x="104140" y="476250"/>
                    <a:pt x="0" y="163830"/>
                    <a:pt x="13970" y="71120"/>
                  </a:cubicBezTo>
                  <a:cubicBezTo>
                    <a:pt x="17780" y="44450"/>
                    <a:pt x="25400" y="33020"/>
                    <a:pt x="38100" y="21590"/>
                  </a:cubicBezTo>
                  <a:cubicBezTo>
                    <a:pt x="50800" y="10160"/>
                    <a:pt x="72390" y="1270"/>
                    <a:pt x="90170" y="1270"/>
                  </a:cubicBezTo>
                  <a:cubicBezTo>
                    <a:pt x="106680" y="0"/>
                    <a:pt x="128270" y="7620"/>
                    <a:pt x="142240" y="19050"/>
                  </a:cubicBezTo>
                  <a:cubicBezTo>
                    <a:pt x="154940" y="30480"/>
                    <a:pt x="168910" y="67310"/>
                    <a:pt x="168910" y="673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7" id="217"/>
          <p:cNvGrpSpPr/>
          <p:nvPr/>
        </p:nvGrpSpPr>
        <p:grpSpPr>
          <a:xfrm rot="0">
            <a:off x="3411855" y="5850255"/>
            <a:ext cx="213360" cy="698182"/>
            <a:chOff x="0" y="0"/>
            <a:chExt cx="284480" cy="930910"/>
          </a:xfrm>
        </p:grpSpPr>
        <p:sp>
          <p:nvSpPr>
            <p:cNvPr name="Freeform 218" id="218"/>
            <p:cNvSpPr/>
            <p:nvPr/>
          </p:nvSpPr>
          <p:spPr>
            <a:xfrm flipH="false" flipV="false" rot="0">
              <a:off x="34290" y="44450"/>
              <a:ext cx="228600" cy="840740"/>
            </a:xfrm>
            <a:custGeom>
              <a:avLst/>
              <a:gdLst/>
              <a:ahLst/>
              <a:cxnLst/>
              <a:rect r="r" b="b" t="t" l="l"/>
              <a:pathLst>
                <a:path h="840740" w="228600">
                  <a:moveTo>
                    <a:pt x="173990" y="80010"/>
                  </a:moveTo>
                  <a:cubicBezTo>
                    <a:pt x="201930" y="463550"/>
                    <a:pt x="228600" y="704850"/>
                    <a:pt x="196850" y="779780"/>
                  </a:cubicBezTo>
                  <a:cubicBezTo>
                    <a:pt x="182880" y="811530"/>
                    <a:pt x="160020" y="826770"/>
                    <a:pt x="138430" y="834390"/>
                  </a:cubicBezTo>
                  <a:cubicBezTo>
                    <a:pt x="121920" y="840740"/>
                    <a:pt x="100330" y="838200"/>
                    <a:pt x="85090" y="831850"/>
                  </a:cubicBezTo>
                  <a:cubicBezTo>
                    <a:pt x="68580" y="825500"/>
                    <a:pt x="52070" y="811530"/>
                    <a:pt x="43180" y="796290"/>
                  </a:cubicBezTo>
                  <a:cubicBezTo>
                    <a:pt x="34290" y="782320"/>
                    <a:pt x="27940" y="760730"/>
                    <a:pt x="31750" y="742950"/>
                  </a:cubicBezTo>
                  <a:cubicBezTo>
                    <a:pt x="35560" y="721360"/>
                    <a:pt x="55880" y="688340"/>
                    <a:pt x="76200" y="676910"/>
                  </a:cubicBezTo>
                  <a:cubicBezTo>
                    <a:pt x="96520" y="666750"/>
                    <a:pt x="135890" y="669290"/>
                    <a:pt x="156210" y="676910"/>
                  </a:cubicBezTo>
                  <a:cubicBezTo>
                    <a:pt x="172720" y="684530"/>
                    <a:pt x="186690" y="701040"/>
                    <a:pt x="193040" y="716280"/>
                  </a:cubicBezTo>
                  <a:cubicBezTo>
                    <a:pt x="200660" y="732790"/>
                    <a:pt x="204470" y="753110"/>
                    <a:pt x="199390" y="770890"/>
                  </a:cubicBezTo>
                  <a:cubicBezTo>
                    <a:pt x="193040" y="792480"/>
                    <a:pt x="167640" y="821690"/>
                    <a:pt x="147320" y="831850"/>
                  </a:cubicBezTo>
                  <a:cubicBezTo>
                    <a:pt x="130810" y="839470"/>
                    <a:pt x="110490" y="840740"/>
                    <a:pt x="93980" y="834390"/>
                  </a:cubicBezTo>
                  <a:cubicBezTo>
                    <a:pt x="72390" y="826770"/>
                    <a:pt x="49530" y="811530"/>
                    <a:pt x="35560" y="779780"/>
                  </a:cubicBezTo>
                  <a:cubicBezTo>
                    <a:pt x="0" y="695960"/>
                    <a:pt x="43180" y="355600"/>
                    <a:pt x="34290" y="246380"/>
                  </a:cubicBezTo>
                  <a:cubicBezTo>
                    <a:pt x="30480" y="196850"/>
                    <a:pt x="17780" y="172720"/>
                    <a:pt x="16510" y="138430"/>
                  </a:cubicBezTo>
                  <a:cubicBezTo>
                    <a:pt x="16510" y="105410"/>
                    <a:pt x="13970" y="66040"/>
                    <a:pt x="26670" y="43180"/>
                  </a:cubicBezTo>
                  <a:cubicBezTo>
                    <a:pt x="35560" y="25400"/>
                    <a:pt x="50800" y="11430"/>
                    <a:pt x="68580" y="6350"/>
                  </a:cubicBezTo>
                  <a:cubicBezTo>
                    <a:pt x="87630" y="0"/>
                    <a:pt x="123190" y="2540"/>
                    <a:pt x="140970" y="15240"/>
                  </a:cubicBezTo>
                  <a:cubicBezTo>
                    <a:pt x="158750" y="26670"/>
                    <a:pt x="173990" y="80010"/>
                    <a:pt x="17399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9" id="219"/>
          <p:cNvGrpSpPr/>
          <p:nvPr/>
        </p:nvGrpSpPr>
        <p:grpSpPr>
          <a:xfrm rot="0">
            <a:off x="3815715" y="5815965"/>
            <a:ext cx="260985" cy="763905"/>
            <a:chOff x="0" y="0"/>
            <a:chExt cx="347980" cy="1018540"/>
          </a:xfrm>
        </p:grpSpPr>
        <p:sp>
          <p:nvSpPr>
            <p:cNvPr name="Freeform 220" id="220"/>
            <p:cNvSpPr/>
            <p:nvPr/>
          </p:nvSpPr>
          <p:spPr>
            <a:xfrm flipH="false" flipV="false" rot="0">
              <a:off x="44450" y="49530"/>
              <a:ext cx="264160" cy="923290"/>
            </a:xfrm>
            <a:custGeom>
              <a:avLst/>
              <a:gdLst/>
              <a:ahLst/>
              <a:cxnLst/>
              <a:rect r="r" b="b" t="t" l="l"/>
              <a:pathLst>
                <a:path h="923290" w="264160">
                  <a:moveTo>
                    <a:pt x="157480" y="49530"/>
                  </a:moveTo>
                  <a:cubicBezTo>
                    <a:pt x="262890" y="509270"/>
                    <a:pt x="264160" y="756920"/>
                    <a:pt x="252730" y="834390"/>
                  </a:cubicBezTo>
                  <a:cubicBezTo>
                    <a:pt x="248920" y="861060"/>
                    <a:pt x="245110" y="872490"/>
                    <a:pt x="234950" y="886460"/>
                  </a:cubicBezTo>
                  <a:cubicBezTo>
                    <a:pt x="224790" y="900430"/>
                    <a:pt x="208280" y="913130"/>
                    <a:pt x="189230" y="916940"/>
                  </a:cubicBezTo>
                  <a:cubicBezTo>
                    <a:pt x="167640" y="920750"/>
                    <a:pt x="129540" y="913130"/>
                    <a:pt x="110490" y="899160"/>
                  </a:cubicBezTo>
                  <a:cubicBezTo>
                    <a:pt x="96520" y="889000"/>
                    <a:pt x="86360" y="869950"/>
                    <a:pt x="82550" y="852170"/>
                  </a:cubicBezTo>
                  <a:cubicBezTo>
                    <a:pt x="78740" y="835660"/>
                    <a:pt x="80010" y="814070"/>
                    <a:pt x="88900" y="797560"/>
                  </a:cubicBezTo>
                  <a:cubicBezTo>
                    <a:pt x="99060" y="778510"/>
                    <a:pt x="129540" y="753110"/>
                    <a:pt x="152400" y="749300"/>
                  </a:cubicBezTo>
                  <a:cubicBezTo>
                    <a:pt x="176530" y="745490"/>
                    <a:pt x="212090" y="759460"/>
                    <a:pt x="228600" y="774700"/>
                  </a:cubicBezTo>
                  <a:cubicBezTo>
                    <a:pt x="242570" y="787400"/>
                    <a:pt x="250190" y="807720"/>
                    <a:pt x="252730" y="824230"/>
                  </a:cubicBezTo>
                  <a:cubicBezTo>
                    <a:pt x="254000" y="842010"/>
                    <a:pt x="248920" y="863600"/>
                    <a:pt x="240030" y="878840"/>
                  </a:cubicBezTo>
                  <a:cubicBezTo>
                    <a:pt x="231140" y="892810"/>
                    <a:pt x="214630" y="908050"/>
                    <a:pt x="198120" y="914400"/>
                  </a:cubicBezTo>
                  <a:cubicBezTo>
                    <a:pt x="182880" y="920750"/>
                    <a:pt x="161290" y="923290"/>
                    <a:pt x="143510" y="916940"/>
                  </a:cubicBezTo>
                  <a:cubicBezTo>
                    <a:pt x="123190" y="909320"/>
                    <a:pt x="99060" y="894080"/>
                    <a:pt x="85090" y="861060"/>
                  </a:cubicBezTo>
                  <a:cubicBezTo>
                    <a:pt x="50800" y="783590"/>
                    <a:pt x="97790" y="529590"/>
                    <a:pt x="81280" y="388620"/>
                  </a:cubicBezTo>
                  <a:cubicBezTo>
                    <a:pt x="67310" y="271780"/>
                    <a:pt x="0" y="130810"/>
                    <a:pt x="6350" y="71120"/>
                  </a:cubicBezTo>
                  <a:cubicBezTo>
                    <a:pt x="10160" y="46990"/>
                    <a:pt x="19050" y="33020"/>
                    <a:pt x="31750" y="21590"/>
                  </a:cubicBezTo>
                  <a:cubicBezTo>
                    <a:pt x="44450" y="10160"/>
                    <a:pt x="67310" y="2540"/>
                    <a:pt x="83820" y="1270"/>
                  </a:cubicBezTo>
                  <a:cubicBezTo>
                    <a:pt x="96520" y="0"/>
                    <a:pt x="109220" y="2540"/>
                    <a:pt x="120650" y="8890"/>
                  </a:cubicBezTo>
                  <a:cubicBezTo>
                    <a:pt x="134620" y="16510"/>
                    <a:pt x="157480" y="49530"/>
                    <a:pt x="157480" y="4953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1" id="221"/>
          <p:cNvGrpSpPr/>
          <p:nvPr/>
        </p:nvGrpSpPr>
        <p:grpSpPr>
          <a:xfrm rot="0">
            <a:off x="4325779" y="5770245"/>
            <a:ext cx="306705" cy="826770"/>
            <a:chOff x="0" y="0"/>
            <a:chExt cx="408940" cy="1102360"/>
          </a:xfrm>
        </p:grpSpPr>
        <p:sp>
          <p:nvSpPr>
            <p:cNvPr name="Freeform 222" id="222"/>
            <p:cNvSpPr/>
            <p:nvPr/>
          </p:nvSpPr>
          <p:spPr>
            <a:xfrm flipH="false" flipV="false" rot="0">
              <a:off x="44450" y="49530"/>
              <a:ext cx="322580" cy="1002030"/>
            </a:xfrm>
            <a:custGeom>
              <a:avLst/>
              <a:gdLst/>
              <a:ahLst/>
              <a:cxnLst/>
              <a:rect r="r" b="b" t="t" l="l"/>
              <a:pathLst>
                <a:path h="1002030" w="322580">
                  <a:moveTo>
                    <a:pt x="162560" y="66040"/>
                  </a:moveTo>
                  <a:cubicBezTo>
                    <a:pt x="203200" y="322580"/>
                    <a:pt x="264160" y="525780"/>
                    <a:pt x="285750" y="655320"/>
                  </a:cubicBezTo>
                  <a:cubicBezTo>
                    <a:pt x="302260" y="756920"/>
                    <a:pt x="322580" y="873760"/>
                    <a:pt x="312420" y="927100"/>
                  </a:cubicBezTo>
                  <a:cubicBezTo>
                    <a:pt x="308610" y="949960"/>
                    <a:pt x="300990" y="963930"/>
                    <a:pt x="288290" y="975360"/>
                  </a:cubicBezTo>
                  <a:cubicBezTo>
                    <a:pt x="276860" y="988060"/>
                    <a:pt x="257810" y="999490"/>
                    <a:pt x="240030" y="1000760"/>
                  </a:cubicBezTo>
                  <a:cubicBezTo>
                    <a:pt x="217170" y="1002030"/>
                    <a:pt x="180340" y="988060"/>
                    <a:pt x="163830" y="972820"/>
                  </a:cubicBezTo>
                  <a:cubicBezTo>
                    <a:pt x="149860" y="960120"/>
                    <a:pt x="142240" y="941070"/>
                    <a:pt x="142240" y="923290"/>
                  </a:cubicBezTo>
                  <a:cubicBezTo>
                    <a:pt x="140970" y="900430"/>
                    <a:pt x="157480" y="863600"/>
                    <a:pt x="172720" y="848360"/>
                  </a:cubicBezTo>
                  <a:cubicBezTo>
                    <a:pt x="186690" y="835660"/>
                    <a:pt x="205740" y="828040"/>
                    <a:pt x="224790" y="829310"/>
                  </a:cubicBezTo>
                  <a:cubicBezTo>
                    <a:pt x="247650" y="830580"/>
                    <a:pt x="283210" y="848360"/>
                    <a:pt x="297180" y="864870"/>
                  </a:cubicBezTo>
                  <a:cubicBezTo>
                    <a:pt x="308610" y="878840"/>
                    <a:pt x="314960" y="899160"/>
                    <a:pt x="313690" y="916940"/>
                  </a:cubicBezTo>
                  <a:cubicBezTo>
                    <a:pt x="311150" y="939800"/>
                    <a:pt x="294640" y="975360"/>
                    <a:pt x="274320" y="988060"/>
                  </a:cubicBezTo>
                  <a:cubicBezTo>
                    <a:pt x="254000" y="1000760"/>
                    <a:pt x="214630" y="1002030"/>
                    <a:pt x="194310" y="994410"/>
                  </a:cubicBezTo>
                  <a:cubicBezTo>
                    <a:pt x="176530" y="989330"/>
                    <a:pt x="163830" y="975360"/>
                    <a:pt x="152400" y="957580"/>
                  </a:cubicBezTo>
                  <a:cubicBezTo>
                    <a:pt x="135890" y="930910"/>
                    <a:pt x="127000" y="883920"/>
                    <a:pt x="121920" y="840740"/>
                  </a:cubicBezTo>
                  <a:cubicBezTo>
                    <a:pt x="114300" y="791210"/>
                    <a:pt x="127000" y="742950"/>
                    <a:pt x="119380" y="675640"/>
                  </a:cubicBezTo>
                  <a:cubicBezTo>
                    <a:pt x="106680" y="566420"/>
                    <a:pt x="43180" y="360680"/>
                    <a:pt x="25400" y="248920"/>
                  </a:cubicBezTo>
                  <a:cubicBezTo>
                    <a:pt x="13970" y="177800"/>
                    <a:pt x="0" y="113030"/>
                    <a:pt x="6350" y="73660"/>
                  </a:cubicBezTo>
                  <a:cubicBezTo>
                    <a:pt x="10160" y="50800"/>
                    <a:pt x="17780" y="34290"/>
                    <a:pt x="30480" y="22860"/>
                  </a:cubicBezTo>
                  <a:cubicBezTo>
                    <a:pt x="41910" y="10160"/>
                    <a:pt x="63500" y="1270"/>
                    <a:pt x="81280" y="1270"/>
                  </a:cubicBezTo>
                  <a:cubicBezTo>
                    <a:pt x="99060" y="0"/>
                    <a:pt x="120650" y="7620"/>
                    <a:pt x="134620" y="17780"/>
                  </a:cubicBezTo>
                  <a:cubicBezTo>
                    <a:pt x="147320" y="29210"/>
                    <a:pt x="162560" y="66040"/>
                    <a:pt x="162560" y="6604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3" id="223"/>
          <p:cNvGrpSpPr/>
          <p:nvPr/>
        </p:nvGrpSpPr>
        <p:grpSpPr>
          <a:xfrm rot="0">
            <a:off x="5013484" y="5777865"/>
            <a:ext cx="205740" cy="858202"/>
            <a:chOff x="0" y="0"/>
            <a:chExt cx="274320" cy="1144270"/>
          </a:xfrm>
        </p:grpSpPr>
        <p:sp>
          <p:nvSpPr>
            <p:cNvPr name="Freeform 224" id="224"/>
            <p:cNvSpPr/>
            <p:nvPr/>
          </p:nvSpPr>
          <p:spPr>
            <a:xfrm flipH="false" flipV="false" rot="0">
              <a:off x="20320" y="48260"/>
              <a:ext cx="205740" cy="1046480"/>
            </a:xfrm>
            <a:custGeom>
              <a:avLst/>
              <a:gdLst/>
              <a:ahLst/>
              <a:cxnLst/>
              <a:rect r="r" b="b" t="t" l="l"/>
              <a:pathLst>
                <a:path h="1046480" w="205740">
                  <a:moveTo>
                    <a:pt x="195580" y="80010"/>
                  </a:moveTo>
                  <a:cubicBezTo>
                    <a:pt x="190500" y="1012190"/>
                    <a:pt x="180340" y="1019810"/>
                    <a:pt x="166370" y="1029970"/>
                  </a:cubicBezTo>
                  <a:cubicBezTo>
                    <a:pt x="152400" y="1038860"/>
                    <a:pt x="130810" y="1046480"/>
                    <a:pt x="113030" y="1043940"/>
                  </a:cubicBezTo>
                  <a:cubicBezTo>
                    <a:pt x="90170" y="1041400"/>
                    <a:pt x="55880" y="1021080"/>
                    <a:pt x="43180" y="1002030"/>
                  </a:cubicBezTo>
                  <a:cubicBezTo>
                    <a:pt x="33020" y="986790"/>
                    <a:pt x="29210" y="965200"/>
                    <a:pt x="31750" y="948690"/>
                  </a:cubicBezTo>
                  <a:cubicBezTo>
                    <a:pt x="33020" y="930910"/>
                    <a:pt x="40640" y="910590"/>
                    <a:pt x="54610" y="897890"/>
                  </a:cubicBezTo>
                  <a:cubicBezTo>
                    <a:pt x="71120" y="882650"/>
                    <a:pt x="107950" y="868680"/>
                    <a:pt x="132080" y="872490"/>
                  </a:cubicBezTo>
                  <a:cubicBezTo>
                    <a:pt x="154940" y="876300"/>
                    <a:pt x="185420" y="901700"/>
                    <a:pt x="196850" y="920750"/>
                  </a:cubicBezTo>
                  <a:cubicBezTo>
                    <a:pt x="205740" y="937260"/>
                    <a:pt x="205740" y="958850"/>
                    <a:pt x="201930" y="976630"/>
                  </a:cubicBezTo>
                  <a:cubicBezTo>
                    <a:pt x="198120" y="993140"/>
                    <a:pt x="186690" y="1012190"/>
                    <a:pt x="173990" y="1023620"/>
                  </a:cubicBezTo>
                  <a:cubicBezTo>
                    <a:pt x="160020" y="1035050"/>
                    <a:pt x="139700" y="1042670"/>
                    <a:pt x="121920" y="1043940"/>
                  </a:cubicBezTo>
                  <a:cubicBezTo>
                    <a:pt x="105410" y="1045210"/>
                    <a:pt x="83820" y="1041400"/>
                    <a:pt x="68580" y="1029970"/>
                  </a:cubicBezTo>
                  <a:cubicBezTo>
                    <a:pt x="52070" y="1014730"/>
                    <a:pt x="40640" y="996950"/>
                    <a:pt x="30480" y="957580"/>
                  </a:cubicBezTo>
                  <a:cubicBezTo>
                    <a:pt x="0" y="826770"/>
                    <a:pt x="6350" y="170180"/>
                    <a:pt x="41910" y="62230"/>
                  </a:cubicBezTo>
                  <a:cubicBezTo>
                    <a:pt x="49530" y="34290"/>
                    <a:pt x="58420" y="25400"/>
                    <a:pt x="73660" y="15240"/>
                  </a:cubicBezTo>
                  <a:cubicBezTo>
                    <a:pt x="87630" y="6350"/>
                    <a:pt x="110490" y="0"/>
                    <a:pt x="127000" y="2540"/>
                  </a:cubicBezTo>
                  <a:cubicBezTo>
                    <a:pt x="144780" y="5080"/>
                    <a:pt x="165100" y="15240"/>
                    <a:pt x="176530" y="27940"/>
                  </a:cubicBezTo>
                  <a:cubicBezTo>
                    <a:pt x="187960" y="41910"/>
                    <a:pt x="195580" y="80010"/>
                    <a:pt x="19558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5" id="225"/>
          <p:cNvGrpSpPr/>
          <p:nvPr/>
        </p:nvGrpSpPr>
        <p:grpSpPr>
          <a:xfrm rot="0">
            <a:off x="5600224" y="5785485"/>
            <a:ext cx="205740" cy="842962"/>
            <a:chOff x="0" y="0"/>
            <a:chExt cx="274320" cy="1123950"/>
          </a:xfrm>
        </p:grpSpPr>
        <p:sp>
          <p:nvSpPr>
            <p:cNvPr name="Freeform 226" id="226"/>
            <p:cNvSpPr/>
            <p:nvPr/>
          </p:nvSpPr>
          <p:spPr>
            <a:xfrm flipH="false" flipV="false" rot="0">
              <a:off x="19050" y="48260"/>
              <a:ext cx="207010" cy="1024890"/>
            </a:xfrm>
            <a:custGeom>
              <a:avLst/>
              <a:gdLst/>
              <a:ahLst/>
              <a:cxnLst/>
              <a:rect r="r" b="b" t="t" l="l"/>
              <a:pathLst>
                <a:path h="1024890" w="207010">
                  <a:moveTo>
                    <a:pt x="196850" y="80010"/>
                  </a:moveTo>
                  <a:cubicBezTo>
                    <a:pt x="191770" y="991870"/>
                    <a:pt x="184150" y="999490"/>
                    <a:pt x="167640" y="1009650"/>
                  </a:cubicBezTo>
                  <a:cubicBezTo>
                    <a:pt x="147320" y="1019810"/>
                    <a:pt x="107950" y="1024890"/>
                    <a:pt x="86360" y="1017270"/>
                  </a:cubicBezTo>
                  <a:cubicBezTo>
                    <a:pt x="68580" y="1012190"/>
                    <a:pt x="53340" y="996950"/>
                    <a:pt x="44450" y="981710"/>
                  </a:cubicBezTo>
                  <a:cubicBezTo>
                    <a:pt x="35560" y="966470"/>
                    <a:pt x="30480" y="944880"/>
                    <a:pt x="31750" y="927100"/>
                  </a:cubicBezTo>
                  <a:cubicBezTo>
                    <a:pt x="34290" y="910590"/>
                    <a:pt x="41910" y="890270"/>
                    <a:pt x="55880" y="877570"/>
                  </a:cubicBezTo>
                  <a:cubicBezTo>
                    <a:pt x="72390" y="862330"/>
                    <a:pt x="110490" y="849630"/>
                    <a:pt x="132080" y="850900"/>
                  </a:cubicBezTo>
                  <a:cubicBezTo>
                    <a:pt x="151130" y="853440"/>
                    <a:pt x="170180" y="862330"/>
                    <a:pt x="181610" y="877570"/>
                  </a:cubicBezTo>
                  <a:cubicBezTo>
                    <a:pt x="195580" y="895350"/>
                    <a:pt x="207010" y="933450"/>
                    <a:pt x="203200" y="956310"/>
                  </a:cubicBezTo>
                  <a:cubicBezTo>
                    <a:pt x="200660" y="974090"/>
                    <a:pt x="187960" y="991870"/>
                    <a:pt x="175260" y="1003300"/>
                  </a:cubicBezTo>
                  <a:cubicBezTo>
                    <a:pt x="161290" y="1014730"/>
                    <a:pt x="140970" y="1022350"/>
                    <a:pt x="123190" y="1023620"/>
                  </a:cubicBezTo>
                  <a:cubicBezTo>
                    <a:pt x="105410" y="1024890"/>
                    <a:pt x="83820" y="1021080"/>
                    <a:pt x="69850" y="1008380"/>
                  </a:cubicBezTo>
                  <a:cubicBezTo>
                    <a:pt x="52070" y="994410"/>
                    <a:pt x="40640" y="976630"/>
                    <a:pt x="31750" y="937260"/>
                  </a:cubicBezTo>
                  <a:cubicBezTo>
                    <a:pt x="0" y="808990"/>
                    <a:pt x="7620" y="168910"/>
                    <a:pt x="41910" y="62230"/>
                  </a:cubicBezTo>
                  <a:cubicBezTo>
                    <a:pt x="50800" y="34290"/>
                    <a:pt x="59690" y="25400"/>
                    <a:pt x="73660" y="15240"/>
                  </a:cubicBezTo>
                  <a:cubicBezTo>
                    <a:pt x="87630" y="6350"/>
                    <a:pt x="110490" y="0"/>
                    <a:pt x="128270" y="2540"/>
                  </a:cubicBezTo>
                  <a:cubicBezTo>
                    <a:pt x="144780" y="5080"/>
                    <a:pt x="166370" y="15240"/>
                    <a:pt x="177800" y="27940"/>
                  </a:cubicBezTo>
                  <a:cubicBezTo>
                    <a:pt x="189230" y="41910"/>
                    <a:pt x="196850" y="80010"/>
                    <a:pt x="19685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7" id="227"/>
          <p:cNvGrpSpPr/>
          <p:nvPr/>
        </p:nvGrpSpPr>
        <p:grpSpPr>
          <a:xfrm rot="0">
            <a:off x="5995035" y="5404009"/>
            <a:ext cx="369570" cy="1559242"/>
            <a:chOff x="0" y="0"/>
            <a:chExt cx="492760" cy="2078990"/>
          </a:xfrm>
        </p:grpSpPr>
        <p:sp>
          <p:nvSpPr>
            <p:cNvPr name="Freeform 228" id="228"/>
            <p:cNvSpPr/>
            <p:nvPr/>
          </p:nvSpPr>
          <p:spPr>
            <a:xfrm flipH="false" flipV="false" rot="0">
              <a:off x="49530" y="48260"/>
              <a:ext cx="400050" cy="1986280"/>
            </a:xfrm>
            <a:custGeom>
              <a:avLst/>
              <a:gdLst/>
              <a:ahLst/>
              <a:cxnLst/>
              <a:rect r="r" b="b" t="t" l="l"/>
              <a:pathLst>
                <a:path h="1986280" w="400050">
                  <a:moveTo>
                    <a:pt x="153670" y="54610"/>
                  </a:moveTo>
                  <a:cubicBezTo>
                    <a:pt x="270510" y="500380"/>
                    <a:pt x="298450" y="613410"/>
                    <a:pt x="313690" y="739140"/>
                  </a:cubicBezTo>
                  <a:cubicBezTo>
                    <a:pt x="328930" y="876300"/>
                    <a:pt x="314960" y="1065530"/>
                    <a:pt x="327660" y="1177290"/>
                  </a:cubicBezTo>
                  <a:cubicBezTo>
                    <a:pt x="336550" y="1247140"/>
                    <a:pt x="353060" y="1283970"/>
                    <a:pt x="363220" y="1346200"/>
                  </a:cubicBezTo>
                  <a:cubicBezTo>
                    <a:pt x="374650" y="1419860"/>
                    <a:pt x="384810" y="1506220"/>
                    <a:pt x="389890" y="1592580"/>
                  </a:cubicBezTo>
                  <a:cubicBezTo>
                    <a:pt x="394970" y="1687830"/>
                    <a:pt x="400050" y="1836420"/>
                    <a:pt x="391160" y="1894840"/>
                  </a:cubicBezTo>
                  <a:cubicBezTo>
                    <a:pt x="387350" y="1920240"/>
                    <a:pt x="383540" y="1934210"/>
                    <a:pt x="373380" y="1948180"/>
                  </a:cubicBezTo>
                  <a:cubicBezTo>
                    <a:pt x="361950" y="1962150"/>
                    <a:pt x="344170" y="1974850"/>
                    <a:pt x="326390" y="1979930"/>
                  </a:cubicBezTo>
                  <a:cubicBezTo>
                    <a:pt x="309880" y="1985010"/>
                    <a:pt x="287020" y="1983740"/>
                    <a:pt x="270510" y="1976120"/>
                  </a:cubicBezTo>
                  <a:cubicBezTo>
                    <a:pt x="254000" y="1969770"/>
                    <a:pt x="237490" y="1955800"/>
                    <a:pt x="228600" y="1940560"/>
                  </a:cubicBezTo>
                  <a:cubicBezTo>
                    <a:pt x="218440" y="1925320"/>
                    <a:pt x="212090" y="1903730"/>
                    <a:pt x="215900" y="1885950"/>
                  </a:cubicBezTo>
                  <a:cubicBezTo>
                    <a:pt x="219710" y="1863090"/>
                    <a:pt x="241300" y="1828800"/>
                    <a:pt x="261620" y="1817370"/>
                  </a:cubicBezTo>
                  <a:cubicBezTo>
                    <a:pt x="283210" y="1805940"/>
                    <a:pt x="322580" y="1805940"/>
                    <a:pt x="344170" y="1817370"/>
                  </a:cubicBezTo>
                  <a:cubicBezTo>
                    <a:pt x="365760" y="1828800"/>
                    <a:pt x="386080" y="1863090"/>
                    <a:pt x="391160" y="1885950"/>
                  </a:cubicBezTo>
                  <a:cubicBezTo>
                    <a:pt x="393700" y="1903730"/>
                    <a:pt x="387350" y="1925320"/>
                    <a:pt x="378460" y="1940560"/>
                  </a:cubicBezTo>
                  <a:cubicBezTo>
                    <a:pt x="369570" y="1955800"/>
                    <a:pt x="351790" y="1969770"/>
                    <a:pt x="335280" y="1976120"/>
                  </a:cubicBezTo>
                  <a:cubicBezTo>
                    <a:pt x="318770" y="1983740"/>
                    <a:pt x="297180" y="1986280"/>
                    <a:pt x="279400" y="1979930"/>
                  </a:cubicBezTo>
                  <a:cubicBezTo>
                    <a:pt x="257810" y="1972310"/>
                    <a:pt x="233680" y="1954530"/>
                    <a:pt x="219710" y="1922780"/>
                  </a:cubicBezTo>
                  <a:cubicBezTo>
                    <a:pt x="189230" y="1851660"/>
                    <a:pt x="223520" y="1645920"/>
                    <a:pt x="212090" y="1517650"/>
                  </a:cubicBezTo>
                  <a:cubicBezTo>
                    <a:pt x="200660" y="1398270"/>
                    <a:pt x="166370" y="1295400"/>
                    <a:pt x="156210" y="1177290"/>
                  </a:cubicBezTo>
                  <a:cubicBezTo>
                    <a:pt x="146050" y="1051560"/>
                    <a:pt x="165100" y="905510"/>
                    <a:pt x="152400" y="782320"/>
                  </a:cubicBezTo>
                  <a:cubicBezTo>
                    <a:pt x="142240" y="671830"/>
                    <a:pt x="119380" y="579120"/>
                    <a:pt x="95250" y="471170"/>
                  </a:cubicBezTo>
                  <a:cubicBezTo>
                    <a:pt x="69850" y="349250"/>
                    <a:pt x="0" y="154940"/>
                    <a:pt x="1270" y="86360"/>
                  </a:cubicBezTo>
                  <a:cubicBezTo>
                    <a:pt x="1270" y="59690"/>
                    <a:pt x="6350" y="46990"/>
                    <a:pt x="16510" y="33020"/>
                  </a:cubicBezTo>
                  <a:cubicBezTo>
                    <a:pt x="26670" y="19050"/>
                    <a:pt x="45720" y="6350"/>
                    <a:pt x="63500" y="2540"/>
                  </a:cubicBezTo>
                  <a:cubicBezTo>
                    <a:pt x="80010" y="0"/>
                    <a:pt x="102870" y="3810"/>
                    <a:pt x="118110" y="11430"/>
                  </a:cubicBezTo>
                  <a:cubicBezTo>
                    <a:pt x="133350" y="20320"/>
                    <a:pt x="153670" y="54610"/>
                    <a:pt x="153670" y="546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9" id="229"/>
          <p:cNvGrpSpPr/>
          <p:nvPr/>
        </p:nvGrpSpPr>
        <p:grpSpPr>
          <a:xfrm rot="0">
            <a:off x="6745605" y="5815965"/>
            <a:ext cx="321945" cy="764857"/>
            <a:chOff x="0" y="0"/>
            <a:chExt cx="429260" cy="1019810"/>
          </a:xfrm>
        </p:grpSpPr>
        <p:sp>
          <p:nvSpPr>
            <p:cNvPr name="Freeform 230" id="230"/>
            <p:cNvSpPr/>
            <p:nvPr/>
          </p:nvSpPr>
          <p:spPr>
            <a:xfrm flipH="false" flipV="false" rot="0">
              <a:off x="50800" y="48260"/>
              <a:ext cx="331470" cy="923290"/>
            </a:xfrm>
            <a:custGeom>
              <a:avLst/>
              <a:gdLst/>
              <a:ahLst/>
              <a:cxnLst/>
              <a:rect r="r" b="b" t="t" l="l"/>
              <a:pathLst>
                <a:path h="923290" w="331470">
                  <a:moveTo>
                    <a:pt x="148590" y="45720"/>
                  </a:moveTo>
                  <a:cubicBezTo>
                    <a:pt x="198120" y="158750"/>
                    <a:pt x="250190" y="360680"/>
                    <a:pt x="275590" y="487680"/>
                  </a:cubicBezTo>
                  <a:cubicBezTo>
                    <a:pt x="299720" y="605790"/>
                    <a:pt x="331470" y="767080"/>
                    <a:pt x="326390" y="831850"/>
                  </a:cubicBezTo>
                  <a:cubicBezTo>
                    <a:pt x="325120" y="857250"/>
                    <a:pt x="321310" y="869950"/>
                    <a:pt x="312420" y="883920"/>
                  </a:cubicBezTo>
                  <a:cubicBezTo>
                    <a:pt x="302260" y="897890"/>
                    <a:pt x="285750" y="911860"/>
                    <a:pt x="267970" y="916940"/>
                  </a:cubicBezTo>
                  <a:cubicBezTo>
                    <a:pt x="246380" y="922020"/>
                    <a:pt x="208280" y="916940"/>
                    <a:pt x="189230" y="902970"/>
                  </a:cubicBezTo>
                  <a:cubicBezTo>
                    <a:pt x="170180" y="889000"/>
                    <a:pt x="156210" y="852170"/>
                    <a:pt x="156210" y="829310"/>
                  </a:cubicBezTo>
                  <a:cubicBezTo>
                    <a:pt x="154940" y="811530"/>
                    <a:pt x="165100" y="792480"/>
                    <a:pt x="176530" y="779780"/>
                  </a:cubicBezTo>
                  <a:cubicBezTo>
                    <a:pt x="187960" y="765810"/>
                    <a:pt x="207010" y="754380"/>
                    <a:pt x="223520" y="751840"/>
                  </a:cubicBezTo>
                  <a:cubicBezTo>
                    <a:pt x="240030" y="748030"/>
                    <a:pt x="262890" y="750570"/>
                    <a:pt x="278130" y="758190"/>
                  </a:cubicBezTo>
                  <a:cubicBezTo>
                    <a:pt x="293370" y="765810"/>
                    <a:pt x="309880" y="778510"/>
                    <a:pt x="317500" y="796290"/>
                  </a:cubicBezTo>
                  <a:cubicBezTo>
                    <a:pt x="326390" y="816610"/>
                    <a:pt x="327660" y="854710"/>
                    <a:pt x="316230" y="876300"/>
                  </a:cubicBezTo>
                  <a:cubicBezTo>
                    <a:pt x="306070" y="896620"/>
                    <a:pt x="271780" y="916940"/>
                    <a:pt x="250190" y="920750"/>
                  </a:cubicBezTo>
                  <a:cubicBezTo>
                    <a:pt x="232410" y="923290"/>
                    <a:pt x="210820" y="916940"/>
                    <a:pt x="196850" y="908050"/>
                  </a:cubicBezTo>
                  <a:cubicBezTo>
                    <a:pt x="181610" y="899160"/>
                    <a:pt x="171450" y="887730"/>
                    <a:pt x="161290" y="866140"/>
                  </a:cubicBezTo>
                  <a:cubicBezTo>
                    <a:pt x="140970" y="821690"/>
                    <a:pt x="121920" y="694690"/>
                    <a:pt x="115570" y="638810"/>
                  </a:cubicBezTo>
                  <a:cubicBezTo>
                    <a:pt x="113030" y="605790"/>
                    <a:pt x="119380" y="595630"/>
                    <a:pt x="115570" y="558800"/>
                  </a:cubicBezTo>
                  <a:cubicBezTo>
                    <a:pt x="106680" y="477520"/>
                    <a:pt x="54610" y="245110"/>
                    <a:pt x="30480" y="162560"/>
                  </a:cubicBezTo>
                  <a:cubicBezTo>
                    <a:pt x="20320" y="124460"/>
                    <a:pt x="0" y="104140"/>
                    <a:pt x="0" y="78740"/>
                  </a:cubicBezTo>
                  <a:cubicBezTo>
                    <a:pt x="0" y="59690"/>
                    <a:pt x="8890" y="40640"/>
                    <a:pt x="20320" y="27940"/>
                  </a:cubicBezTo>
                  <a:cubicBezTo>
                    <a:pt x="31750" y="13970"/>
                    <a:pt x="54610" y="5080"/>
                    <a:pt x="69850" y="2540"/>
                  </a:cubicBezTo>
                  <a:cubicBezTo>
                    <a:pt x="83820" y="0"/>
                    <a:pt x="95250" y="2540"/>
                    <a:pt x="107950" y="7620"/>
                  </a:cubicBezTo>
                  <a:cubicBezTo>
                    <a:pt x="121920" y="13970"/>
                    <a:pt x="148590" y="45720"/>
                    <a:pt x="148590" y="4572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1" id="231"/>
          <p:cNvGrpSpPr/>
          <p:nvPr/>
        </p:nvGrpSpPr>
        <p:grpSpPr>
          <a:xfrm rot="0">
            <a:off x="7409974" y="5815965"/>
            <a:ext cx="247650" cy="764857"/>
            <a:chOff x="0" y="0"/>
            <a:chExt cx="330200" cy="1019810"/>
          </a:xfrm>
        </p:grpSpPr>
        <p:sp>
          <p:nvSpPr>
            <p:cNvPr name="Freeform 232" id="232"/>
            <p:cNvSpPr/>
            <p:nvPr/>
          </p:nvSpPr>
          <p:spPr>
            <a:xfrm flipH="false" flipV="false" rot="0">
              <a:off x="43180" y="48260"/>
              <a:ext cx="236220" cy="924560"/>
            </a:xfrm>
            <a:custGeom>
              <a:avLst/>
              <a:gdLst/>
              <a:ahLst/>
              <a:cxnLst/>
              <a:rect r="r" b="b" t="t" l="l"/>
              <a:pathLst>
                <a:path h="924560" w="236220">
                  <a:moveTo>
                    <a:pt x="166370" y="80010"/>
                  </a:moveTo>
                  <a:cubicBezTo>
                    <a:pt x="177800" y="414020"/>
                    <a:pt x="203200" y="466090"/>
                    <a:pt x="210820" y="524510"/>
                  </a:cubicBezTo>
                  <a:cubicBezTo>
                    <a:pt x="218440" y="582930"/>
                    <a:pt x="209550" y="645160"/>
                    <a:pt x="214630" y="697230"/>
                  </a:cubicBezTo>
                  <a:cubicBezTo>
                    <a:pt x="218440" y="741680"/>
                    <a:pt x="233680" y="786130"/>
                    <a:pt x="233680" y="819150"/>
                  </a:cubicBezTo>
                  <a:cubicBezTo>
                    <a:pt x="233680" y="840740"/>
                    <a:pt x="236220" y="857250"/>
                    <a:pt x="226060" y="872490"/>
                  </a:cubicBezTo>
                  <a:cubicBezTo>
                    <a:pt x="215900" y="892810"/>
                    <a:pt x="182880" y="915670"/>
                    <a:pt x="161290" y="920750"/>
                  </a:cubicBezTo>
                  <a:cubicBezTo>
                    <a:pt x="143510" y="924560"/>
                    <a:pt x="123190" y="918210"/>
                    <a:pt x="107950" y="910590"/>
                  </a:cubicBezTo>
                  <a:cubicBezTo>
                    <a:pt x="92710" y="901700"/>
                    <a:pt x="77470" y="885190"/>
                    <a:pt x="71120" y="869950"/>
                  </a:cubicBezTo>
                  <a:cubicBezTo>
                    <a:pt x="63500" y="853440"/>
                    <a:pt x="60960" y="831850"/>
                    <a:pt x="66040" y="815340"/>
                  </a:cubicBezTo>
                  <a:cubicBezTo>
                    <a:pt x="73660" y="793750"/>
                    <a:pt x="97790" y="763270"/>
                    <a:pt x="119380" y="754380"/>
                  </a:cubicBezTo>
                  <a:cubicBezTo>
                    <a:pt x="142240" y="746760"/>
                    <a:pt x="180340" y="751840"/>
                    <a:pt x="199390" y="765810"/>
                  </a:cubicBezTo>
                  <a:cubicBezTo>
                    <a:pt x="218440" y="778510"/>
                    <a:pt x="233680" y="815340"/>
                    <a:pt x="234950" y="836930"/>
                  </a:cubicBezTo>
                  <a:cubicBezTo>
                    <a:pt x="236220" y="855980"/>
                    <a:pt x="227330" y="875030"/>
                    <a:pt x="217170" y="889000"/>
                  </a:cubicBezTo>
                  <a:cubicBezTo>
                    <a:pt x="205740" y="902970"/>
                    <a:pt x="187960" y="914400"/>
                    <a:pt x="170180" y="918210"/>
                  </a:cubicBezTo>
                  <a:cubicBezTo>
                    <a:pt x="153670" y="923290"/>
                    <a:pt x="132080" y="920750"/>
                    <a:pt x="115570" y="914400"/>
                  </a:cubicBezTo>
                  <a:cubicBezTo>
                    <a:pt x="100330" y="908050"/>
                    <a:pt x="86360" y="895350"/>
                    <a:pt x="74930" y="877570"/>
                  </a:cubicBezTo>
                  <a:cubicBezTo>
                    <a:pt x="58420" y="850900"/>
                    <a:pt x="49530" y="807720"/>
                    <a:pt x="44450" y="760730"/>
                  </a:cubicBezTo>
                  <a:cubicBezTo>
                    <a:pt x="35560" y="694690"/>
                    <a:pt x="50800" y="586740"/>
                    <a:pt x="43180" y="513080"/>
                  </a:cubicBezTo>
                  <a:cubicBezTo>
                    <a:pt x="35560" y="453390"/>
                    <a:pt x="12700" y="415290"/>
                    <a:pt x="7620" y="351790"/>
                  </a:cubicBezTo>
                  <a:cubicBezTo>
                    <a:pt x="0" y="266700"/>
                    <a:pt x="0" y="90170"/>
                    <a:pt x="19050" y="44450"/>
                  </a:cubicBezTo>
                  <a:cubicBezTo>
                    <a:pt x="25400" y="27940"/>
                    <a:pt x="33020" y="22860"/>
                    <a:pt x="44450" y="16510"/>
                  </a:cubicBezTo>
                  <a:cubicBezTo>
                    <a:pt x="57150" y="7620"/>
                    <a:pt x="80010" y="0"/>
                    <a:pt x="97790" y="2540"/>
                  </a:cubicBezTo>
                  <a:cubicBezTo>
                    <a:pt x="115570" y="5080"/>
                    <a:pt x="135890" y="15240"/>
                    <a:pt x="147320" y="27940"/>
                  </a:cubicBezTo>
                  <a:cubicBezTo>
                    <a:pt x="158750" y="41910"/>
                    <a:pt x="166370" y="80010"/>
                    <a:pt x="16637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3" id="233"/>
          <p:cNvGrpSpPr/>
          <p:nvPr/>
        </p:nvGrpSpPr>
        <p:grpSpPr>
          <a:xfrm rot="0">
            <a:off x="8042434" y="5835015"/>
            <a:ext cx="230505" cy="792480"/>
            <a:chOff x="0" y="0"/>
            <a:chExt cx="307340" cy="1056640"/>
          </a:xfrm>
        </p:grpSpPr>
        <p:sp>
          <p:nvSpPr>
            <p:cNvPr name="Freeform 234" id="234"/>
            <p:cNvSpPr/>
            <p:nvPr/>
          </p:nvSpPr>
          <p:spPr>
            <a:xfrm flipH="false" flipV="false" rot="0">
              <a:off x="44450" y="45720"/>
              <a:ext cx="214630" cy="962660"/>
            </a:xfrm>
            <a:custGeom>
              <a:avLst/>
              <a:gdLst/>
              <a:ahLst/>
              <a:cxnLst/>
              <a:rect r="r" b="b" t="t" l="l"/>
              <a:pathLst>
                <a:path h="962660" w="214630">
                  <a:moveTo>
                    <a:pt x="163830" y="78740"/>
                  </a:moveTo>
                  <a:cubicBezTo>
                    <a:pt x="200660" y="925830"/>
                    <a:pt x="190500" y="933450"/>
                    <a:pt x="176530" y="943610"/>
                  </a:cubicBezTo>
                  <a:cubicBezTo>
                    <a:pt x="162560" y="953770"/>
                    <a:pt x="140970" y="960120"/>
                    <a:pt x="124460" y="960120"/>
                  </a:cubicBezTo>
                  <a:cubicBezTo>
                    <a:pt x="106680" y="958850"/>
                    <a:pt x="86360" y="953770"/>
                    <a:pt x="72390" y="941070"/>
                  </a:cubicBezTo>
                  <a:cubicBezTo>
                    <a:pt x="55880" y="924560"/>
                    <a:pt x="39370" y="890270"/>
                    <a:pt x="40640" y="866140"/>
                  </a:cubicBezTo>
                  <a:cubicBezTo>
                    <a:pt x="43180" y="843280"/>
                    <a:pt x="63500" y="810260"/>
                    <a:pt x="83820" y="798830"/>
                  </a:cubicBezTo>
                  <a:cubicBezTo>
                    <a:pt x="105410" y="787400"/>
                    <a:pt x="143510" y="786130"/>
                    <a:pt x="165100" y="796290"/>
                  </a:cubicBezTo>
                  <a:cubicBezTo>
                    <a:pt x="185420" y="807720"/>
                    <a:pt x="208280" y="838200"/>
                    <a:pt x="212090" y="862330"/>
                  </a:cubicBezTo>
                  <a:cubicBezTo>
                    <a:pt x="214630" y="885190"/>
                    <a:pt x="201930" y="922020"/>
                    <a:pt x="184150" y="937260"/>
                  </a:cubicBezTo>
                  <a:cubicBezTo>
                    <a:pt x="166370" y="953770"/>
                    <a:pt x="128270" y="962660"/>
                    <a:pt x="105410" y="956310"/>
                  </a:cubicBezTo>
                  <a:cubicBezTo>
                    <a:pt x="82550" y="951230"/>
                    <a:pt x="59690" y="927100"/>
                    <a:pt x="45720" y="902970"/>
                  </a:cubicBezTo>
                  <a:cubicBezTo>
                    <a:pt x="29210" y="875030"/>
                    <a:pt x="25400" y="842010"/>
                    <a:pt x="20320" y="797560"/>
                  </a:cubicBezTo>
                  <a:cubicBezTo>
                    <a:pt x="11430" y="718820"/>
                    <a:pt x="26670" y="568960"/>
                    <a:pt x="24130" y="471170"/>
                  </a:cubicBezTo>
                  <a:cubicBezTo>
                    <a:pt x="21590" y="389890"/>
                    <a:pt x="8890" y="318770"/>
                    <a:pt x="6350" y="250190"/>
                  </a:cubicBezTo>
                  <a:cubicBezTo>
                    <a:pt x="5080" y="189230"/>
                    <a:pt x="0" y="118110"/>
                    <a:pt x="7620" y="78740"/>
                  </a:cubicBezTo>
                  <a:cubicBezTo>
                    <a:pt x="11430" y="55880"/>
                    <a:pt x="16510" y="38100"/>
                    <a:pt x="26670" y="26670"/>
                  </a:cubicBezTo>
                  <a:cubicBezTo>
                    <a:pt x="35560" y="15240"/>
                    <a:pt x="45720" y="8890"/>
                    <a:pt x="58420" y="5080"/>
                  </a:cubicBezTo>
                  <a:cubicBezTo>
                    <a:pt x="73660" y="0"/>
                    <a:pt x="97790" y="0"/>
                    <a:pt x="113030" y="5080"/>
                  </a:cubicBezTo>
                  <a:cubicBezTo>
                    <a:pt x="125730" y="8890"/>
                    <a:pt x="135890" y="15240"/>
                    <a:pt x="144780" y="26670"/>
                  </a:cubicBezTo>
                  <a:cubicBezTo>
                    <a:pt x="153670" y="38100"/>
                    <a:pt x="163830" y="78740"/>
                    <a:pt x="163830" y="7874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5" id="235"/>
          <p:cNvGrpSpPr/>
          <p:nvPr/>
        </p:nvGrpSpPr>
        <p:grpSpPr>
          <a:xfrm rot="0">
            <a:off x="8642985" y="5800725"/>
            <a:ext cx="217170" cy="749618"/>
            <a:chOff x="0" y="0"/>
            <a:chExt cx="289560" cy="999490"/>
          </a:xfrm>
        </p:grpSpPr>
        <p:sp>
          <p:nvSpPr>
            <p:cNvPr name="Freeform 236" id="236"/>
            <p:cNvSpPr/>
            <p:nvPr/>
          </p:nvSpPr>
          <p:spPr>
            <a:xfrm flipH="false" flipV="false" rot="0">
              <a:off x="41910" y="48260"/>
              <a:ext cx="191770" cy="900430"/>
            </a:xfrm>
            <a:custGeom>
              <a:avLst/>
              <a:gdLst/>
              <a:ahLst/>
              <a:cxnLst/>
              <a:rect r="r" b="b" t="t" l="l"/>
              <a:pathLst>
                <a:path h="900430" w="191770">
                  <a:moveTo>
                    <a:pt x="191770" y="80010"/>
                  </a:moveTo>
                  <a:cubicBezTo>
                    <a:pt x="191770" y="767080"/>
                    <a:pt x="187960" y="811530"/>
                    <a:pt x="172720" y="843280"/>
                  </a:cubicBezTo>
                  <a:cubicBezTo>
                    <a:pt x="165100" y="863600"/>
                    <a:pt x="156210" y="877570"/>
                    <a:pt x="139700" y="885190"/>
                  </a:cubicBezTo>
                  <a:cubicBezTo>
                    <a:pt x="120650" y="896620"/>
                    <a:pt x="81280" y="899160"/>
                    <a:pt x="60960" y="892810"/>
                  </a:cubicBezTo>
                  <a:cubicBezTo>
                    <a:pt x="43180" y="887730"/>
                    <a:pt x="27940" y="872490"/>
                    <a:pt x="20320" y="857250"/>
                  </a:cubicBezTo>
                  <a:cubicBezTo>
                    <a:pt x="11430" y="842010"/>
                    <a:pt x="7620" y="820420"/>
                    <a:pt x="8890" y="803910"/>
                  </a:cubicBezTo>
                  <a:cubicBezTo>
                    <a:pt x="11430" y="787400"/>
                    <a:pt x="19050" y="767080"/>
                    <a:pt x="33020" y="755650"/>
                  </a:cubicBezTo>
                  <a:cubicBezTo>
                    <a:pt x="49530" y="740410"/>
                    <a:pt x="86360" y="727710"/>
                    <a:pt x="109220" y="731520"/>
                  </a:cubicBezTo>
                  <a:cubicBezTo>
                    <a:pt x="132080" y="735330"/>
                    <a:pt x="160020" y="760730"/>
                    <a:pt x="171450" y="781050"/>
                  </a:cubicBezTo>
                  <a:cubicBezTo>
                    <a:pt x="179070" y="796290"/>
                    <a:pt x="180340" y="817880"/>
                    <a:pt x="175260" y="834390"/>
                  </a:cubicBezTo>
                  <a:cubicBezTo>
                    <a:pt x="171450" y="850900"/>
                    <a:pt x="160020" y="869950"/>
                    <a:pt x="147320" y="880110"/>
                  </a:cubicBezTo>
                  <a:cubicBezTo>
                    <a:pt x="133350" y="891540"/>
                    <a:pt x="113030" y="899160"/>
                    <a:pt x="96520" y="899160"/>
                  </a:cubicBezTo>
                  <a:cubicBezTo>
                    <a:pt x="78740" y="900430"/>
                    <a:pt x="58420" y="895350"/>
                    <a:pt x="44450" y="883920"/>
                  </a:cubicBezTo>
                  <a:cubicBezTo>
                    <a:pt x="27940" y="869950"/>
                    <a:pt x="13970" y="843280"/>
                    <a:pt x="8890" y="812800"/>
                  </a:cubicBezTo>
                  <a:cubicBezTo>
                    <a:pt x="0" y="764540"/>
                    <a:pt x="25400" y="698500"/>
                    <a:pt x="30480" y="615950"/>
                  </a:cubicBezTo>
                  <a:cubicBezTo>
                    <a:pt x="39370" y="477520"/>
                    <a:pt x="11430" y="142240"/>
                    <a:pt x="38100" y="62230"/>
                  </a:cubicBezTo>
                  <a:cubicBezTo>
                    <a:pt x="45720" y="35560"/>
                    <a:pt x="54610" y="25400"/>
                    <a:pt x="69850" y="16510"/>
                  </a:cubicBezTo>
                  <a:cubicBezTo>
                    <a:pt x="83820" y="6350"/>
                    <a:pt x="106680" y="0"/>
                    <a:pt x="123190" y="2540"/>
                  </a:cubicBezTo>
                  <a:cubicBezTo>
                    <a:pt x="140970" y="5080"/>
                    <a:pt x="161290" y="15240"/>
                    <a:pt x="172720" y="27940"/>
                  </a:cubicBezTo>
                  <a:cubicBezTo>
                    <a:pt x="184150" y="41910"/>
                    <a:pt x="191770" y="80010"/>
                    <a:pt x="19177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7" id="237"/>
          <p:cNvGrpSpPr/>
          <p:nvPr/>
        </p:nvGrpSpPr>
        <p:grpSpPr>
          <a:xfrm rot="0">
            <a:off x="9237821" y="5740718"/>
            <a:ext cx="291465" cy="825818"/>
            <a:chOff x="0" y="0"/>
            <a:chExt cx="388620" cy="1101090"/>
          </a:xfrm>
        </p:grpSpPr>
        <p:sp>
          <p:nvSpPr>
            <p:cNvPr name="Freeform 238" id="238"/>
            <p:cNvSpPr/>
            <p:nvPr/>
          </p:nvSpPr>
          <p:spPr>
            <a:xfrm flipH="false" flipV="false" rot="0">
              <a:off x="45720" y="46990"/>
              <a:ext cx="295910" cy="1004570"/>
            </a:xfrm>
            <a:custGeom>
              <a:avLst/>
              <a:gdLst/>
              <a:ahLst/>
              <a:cxnLst/>
              <a:rect r="r" b="b" t="t" l="l"/>
              <a:pathLst>
                <a:path h="1004570" w="295910">
                  <a:moveTo>
                    <a:pt x="156210" y="50800"/>
                  </a:moveTo>
                  <a:cubicBezTo>
                    <a:pt x="203200" y="186690"/>
                    <a:pt x="254000" y="419100"/>
                    <a:pt x="266700" y="544830"/>
                  </a:cubicBezTo>
                  <a:cubicBezTo>
                    <a:pt x="276860" y="640080"/>
                    <a:pt x="264160" y="732790"/>
                    <a:pt x="271780" y="798830"/>
                  </a:cubicBezTo>
                  <a:cubicBezTo>
                    <a:pt x="275590" y="843280"/>
                    <a:pt x="295910" y="876300"/>
                    <a:pt x="292100" y="909320"/>
                  </a:cubicBezTo>
                  <a:cubicBezTo>
                    <a:pt x="289560" y="937260"/>
                    <a:pt x="276860" y="969010"/>
                    <a:pt x="260350" y="984250"/>
                  </a:cubicBezTo>
                  <a:cubicBezTo>
                    <a:pt x="246380" y="996950"/>
                    <a:pt x="226060" y="1003300"/>
                    <a:pt x="208280" y="1003300"/>
                  </a:cubicBezTo>
                  <a:cubicBezTo>
                    <a:pt x="190500" y="1003300"/>
                    <a:pt x="168910" y="996950"/>
                    <a:pt x="154940" y="986790"/>
                  </a:cubicBezTo>
                  <a:cubicBezTo>
                    <a:pt x="140970" y="976630"/>
                    <a:pt x="127000" y="960120"/>
                    <a:pt x="123190" y="942340"/>
                  </a:cubicBezTo>
                  <a:cubicBezTo>
                    <a:pt x="118110" y="919480"/>
                    <a:pt x="125730" y="881380"/>
                    <a:pt x="138430" y="862330"/>
                  </a:cubicBezTo>
                  <a:cubicBezTo>
                    <a:pt x="148590" y="847090"/>
                    <a:pt x="166370" y="835660"/>
                    <a:pt x="184150" y="831850"/>
                  </a:cubicBezTo>
                  <a:cubicBezTo>
                    <a:pt x="207010" y="828040"/>
                    <a:pt x="245110" y="835660"/>
                    <a:pt x="262890" y="852170"/>
                  </a:cubicBezTo>
                  <a:cubicBezTo>
                    <a:pt x="280670" y="867410"/>
                    <a:pt x="293370" y="905510"/>
                    <a:pt x="292100" y="928370"/>
                  </a:cubicBezTo>
                  <a:cubicBezTo>
                    <a:pt x="290830" y="946150"/>
                    <a:pt x="279400" y="965200"/>
                    <a:pt x="266700" y="977900"/>
                  </a:cubicBezTo>
                  <a:cubicBezTo>
                    <a:pt x="255270" y="990600"/>
                    <a:pt x="234950" y="999490"/>
                    <a:pt x="217170" y="1002030"/>
                  </a:cubicBezTo>
                  <a:cubicBezTo>
                    <a:pt x="200660" y="1004570"/>
                    <a:pt x="177800" y="1000760"/>
                    <a:pt x="162560" y="991870"/>
                  </a:cubicBezTo>
                  <a:cubicBezTo>
                    <a:pt x="147320" y="982980"/>
                    <a:pt x="135890" y="969010"/>
                    <a:pt x="125730" y="951230"/>
                  </a:cubicBezTo>
                  <a:cubicBezTo>
                    <a:pt x="113030" y="927100"/>
                    <a:pt x="104140" y="900430"/>
                    <a:pt x="99060" y="861060"/>
                  </a:cubicBezTo>
                  <a:cubicBezTo>
                    <a:pt x="87630" y="786130"/>
                    <a:pt x="110490" y="651510"/>
                    <a:pt x="97790" y="533400"/>
                  </a:cubicBezTo>
                  <a:cubicBezTo>
                    <a:pt x="83820" y="392430"/>
                    <a:pt x="0" y="138430"/>
                    <a:pt x="5080" y="72390"/>
                  </a:cubicBezTo>
                  <a:cubicBezTo>
                    <a:pt x="6350" y="53340"/>
                    <a:pt x="10160" y="46990"/>
                    <a:pt x="17780" y="36830"/>
                  </a:cubicBezTo>
                  <a:cubicBezTo>
                    <a:pt x="27940" y="24130"/>
                    <a:pt x="45720" y="8890"/>
                    <a:pt x="63500" y="3810"/>
                  </a:cubicBezTo>
                  <a:cubicBezTo>
                    <a:pt x="80010" y="0"/>
                    <a:pt x="102870" y="2540"/>
                    <a:pt x="118110" y="10160"/>
                  </a:cubicBezTo>
                  <a:cubicBezTo>
                    <a:pt x="134620" y="17780"/>
                    <a:pt x="156210" y="50800"/>
                    <a:pt x="156210" y="5080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9" id="239"/>
          <p:cNvGrpSpPr/>
          <p:nvPr/>
        </p:nvGrpSpPr>
        <p:grpSpPr>
          <a:xfrm rot="0">
            <a:off x="9706928" y="5388292"/>
            <a:ext cx="368618" cy="1453515"/>
            <a:chOff x="0" y="0"/>
            <a:chExt cx="491490" cy="1938020"/>
          </a:xfrm>
        </p:grpSpPr>
        <p:sp>
          <p:nvSpPr>
            <p:cNvPr name="Freeform 240" id="240"/>
            <p:cNvSpPr/>
            <p:nvPr/>
          </p:nvSpPr>
          <p:spPr>
            <a:xfrm flipH="false" flipV="false" rot="0">
              <a:off x="41910" y="48260"/>
              <a:ext cx="397510" cy="1842770"/>
            </a:xfrm>
            <a:custGeom>
              <a:avLst/>
              <a:gdLst/>
              <a:ahLst/>
              <a:cxnLst/>
              <a:rect r="r" b="b" t="t" l="l"/>
              <a:pathLst>
                <a:path h="1842770" w="397510">
                  <a:moveTo>
                    <a:pt x="161290" y="60960"/>
                  </a:moveTo>
                  <a:cubicBezTo>
                    <a:pt x="345440" y="965200"/>
                    <a:pt x="347980" y="1036320"/>
                    <a:pt x="354330" y="1151890"/>
                  </a:cubicBezTo>
                  <a:cubicBezTo>
                    <a:pt x="360680" y="1295400"/>
                    <a:pt x="337820" y="1530350"/>
                    <a:pt x="355600" y="1633220"/>
                  </a:cubicBezTo>
                  <a:cubicBezTo>
                    <a:pt x="365760" y="1684020"/>
                    <a:pt x="397510" y="1710690"/>
                    <a:pt x="397510" y="1743710"/>
                  </a:cubicBezTo>
                  <a:cubicBezTo>
                    <a:pt x="396240" y="1771650"/>
                    <a:pt x="384810" y="1803400"/>
                    <a:pt x="365760" y="1818640"/>
                  </a:cubicBezTo>
                  <a:cubicBezTo>
                    <a:pt x="347980" y="1833880"/>
                    <a:pt x="309880" y="1842770"/>
                    <a:pt x="287020" y="1835150"/>
                  </a:cubicBezTo>
                  <a:cubicBezTo>
                    <a:pt x="262890" y="1828800"/>
                    <a:pt x="234950" y="1802130"/>
                    <a:pt x="227330" y="1779270"/>
                  </a:cubicBezTo>
                  <a:cubicBezTo>
                    <a:pt x="220980" y="1756410"/>
                    <a:pt x="227330" y="1718310"/>
                    <a:pt x="242570" y="1699260"/>
                  </a:cubicBezTo>
                  <a:cubicBezTo>
                    <a:pt x="256540" y="1680210"/>
                    <a:pt x="292100" y="1663700"/>
                    <a:pt x="316230" y="1664970"/>
                  </a:cubicBezTo>
                  <a:cubicBezTo>
                    <a:pt x="340360" y="1667510"/>
                    <a:pt x="373380" y="1687830"/>
                    <a:pt x="386080" y="1708150"/>
                  </a:cubicBezTo>
                  <a:cubicBezTo>
                    <a:pt x="397510" y="1728470"/>
                    <a:pt x="397510" y="1767840"/>
                    <a:pt x="388620" y="1789430"/>
                  </a:cubicBezTo>
                  <a:cubicBezTo>
                    <a:pt x="382270" y="1807210"/>
                    <a:pt x="365760" y="1821180"/>
                    <a:pt x="350520" y="1828800"/>
                  </a:cubicBezTo>
                  <a:cubicBezTo>
                    <a:pt x="335280" y="1837690"/>
                    <a:pt x="312420" y="1840230"/>
                    <a:pt x="295910" y="1837690"/>
                  </a:cubicBezTo>
                  <a:cubicBezTo>
                    <a:pt x="278130" y="1835150"/>
                    <a:pt x="260350" y="1826260"/>
                    <a:pt x="246380" y="1811020"/>
                  </a:cubicBezTo>
                  <a:cubicBezTo>
                    <a:pt x="228600" y="1791970"/>
                    <a:pt x="214630" y="1751330"/>
                    <a:pt x="203200" y="1720850"/>
                  </a:cubicBezTo>
                  <a:cubicBezTo>
                    <a:pt x="194310" y="1692910"/>
                    <a:pt x="187960" y="1676400"/>
                    <a:pt x="184150" y="1637030"/>
                  </a:cubicBezTo>
                  <a:cubicBezTo>
                    <a:pt x="172720" y="1541780"/>
                    <a:pt x="190500" y="1296670"/>
                    <a:pt x="185420" y="1154430"/>
                  </a:cubicBezTo>
                  <a:cubicBezTo>
                    <a:pt x="180340" y="1038860"/>
                    <a:pt x="177800" y="969010"/>
                    <a:pt x="161290" y="843280"/>
                  </a:cubicBezTo>
                  <a:cubicBezTo>
                    <a:pt x="133350" y="643890"/>
                    <a:pt x="0" y="184150"/>
                    <a:pt x="8890" y="80010"/>
                  </a:cubicBezTo>
                  <a:cubicBezTo>
                    <a:pt x="10160" y="52070"/>
                    <a:pt x="16510" y="40640"/>
                    <a:pt x="27940" y="27940"/>
                  </a:cubicBezTo>
                  <a:cubicBezTo>
                    <a:pt x="39370" y="15240"/>
                    <a:pt x="59690" y="5080"/>
                    <a:pt x="76200" y="2540"/>
                  </a:cubicBezTo>
                  <a:cubicBezTo>
                    <a:pt x="93980" y="0"/>
                    <a:pt x="115570" y="6350"/>
                    <a:pt x="130810" y="15240"/>
                  </a:cubicBezTo>
                  <a:cubicBezTo>
                    <a:pt x="144780" y="25400"/>
                    <a:pt x="161290" y="60960"/>
                    <a:pt x="161290" y="6096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1" id="241"/>
          <p:cNvGrpSpPr/>
          <p:nvPr/>
        </p:nvGrpSpPr>
        <p:grpSpPr>
          <a:xfrm rot="0">
            <a:off x="10371772" y="5693092"/>
            <a:ext cx="235267" cy="811530"/>
            <a:chOff x="0" y="0"/>
            <a:chExt cx="313690" cy="1082040"/>
          </a:xfrm>
        </p:grpSpPr>
        <p:sp>
          <p:nvSpPr>
            <p:cNvPr name="Freeform 242" id="242"/>
            <p:cNvSpPr/>
            <p:nvPr/>
          </p:nvSpPr>
          <p:spPr>
            <a:xfrm flipH="false" flipV="false" rot="0">
              <a:off x="31750" y="48260"/>
              <a:ext cx="237490" cy="985520"/>
            </a:xfrm>
            <a:custGeom>
              <a:avLst/>
              <a:gdLst/>
              <a:ahLst/>
              <a:cxnLst/>
              <a:rect r="r" b="b" t="t" l="l"/>
              <a:pathLst>
                <a:path h="985520" w="237490">
                  <a:moveTo>
                    <a:pt x="182880" y="80010"/>
                  </a:moveTo>
                  <a:cubicBezTo>
                    <a:pt x="198120" y="755650"/>
                    <a:pt x="237490" y="855980"/>
                    <a:pt x="231140" y="906780"/>
                  </a:cubicBezTo>
                  <a:cubicBezTo>
                    <a:pt x="227330" y="930910"/>
                    <a:pt x="218440" y="944880"/>
                    <a:pt x="207010" y="956310"/>
                  </a:cubicBezTo>
                  <a:cubicBezTo>
                    <a:pt x="194310" y="969010"/>
                    <a:pt x="173990" y="979170"/>
                    <a:pt x="157480" y="981710"/>
                  </a:cubicBezTo>
                  <a:cubicBezTo>
                    <a:pt x="139700" y="984250"/>
                    <a:pt x="118110" y="981710"/>
                    <a:pt x="102870" y="971550"/>
                  </a:cubicBezTo>
                  <a:cubicBezTo>
                    <a:pt x="83820" y="958850"/>
                    <a:pt x="60960" y="927100"/>
                    <a:pt x="58420" y="902970"/>
                  </a:cubicBezTo>
                  <a:cubicBezTo>
                    <a:pt x="55880" y="880110"/>
                    <a:pt x="71120" y="843280"/>
                    <a:pt x="90170" y="829310"/>
                  </a:cubicBezTo>
                  <a:cubicBezTo>
                    <a:pt x="107950" y="814070"/>
                    <a:pt x="147320" y="807720"/>
                    <a:pt x="170180" y="812800"/>
                  </a:cubicBezTo>
                  <a:cubicBezTo>
                    <a:pt x="187960" y="816610"/>
                    <a:pt x="204470" y="829310"/>
                    <a:pt x="214630" y="844550"/>
                  </a:cubicBezTo>
                  <a:cubicBezTo>
                    <a:pt x="226060" y="863600"/>
                    <a:pt x="234950" y="902970"/>
                    <a:pt x="226060" y="925830"/>
                  </a:cubicBezTo>
                  <a:cubicBezTo>
                    <a:pt x="218440" y="947420"/>
                    <a:pt x="187960" y="972820"/>
                    <a:pt x="166370" y="980440"/>
                  </a:cubicBezTo>
                  <a:cubicBezTo>
                    <a:pt x="148590" y="985520"/>
                    <a:pt x="127000" y="982980"/>
                    <a:pt x="110490" y="975360"/>
                  </a:cubicBezTo>
                  <a:cubicBezTo>
                    <a:pt x="95250" y="969010"/>
                    <a:pt x="81280" y="956310"/>
                    <a:pt x="69850" y="938530"/>
                  </a:cubicBezTo>
                  <a:cubicBezTo>
                    <a:pt x="54610" y="915670"/>
                    <a:pt x="45720" y="878840"/>
                    <a:pt x="38100" y="840740"/>
                  </a:cubicBezTo>
                  <a:cubicBezTo>
                    <a:pt x="27940" y="788670"/>
                    <a:pt x="22860" y="736600"/>
                    <a:pt x="19050" y="657860"/>
                  </a:cubicBezTo>
                  <a:cubicBezTo>
                    <a:pt x="12700" y="516890"/>
                    <a:pt x="0" y="146050"/>
                    <a:pt x="27940" y="60960"/>
                  </a:cubicBezTo>
                  <a:cubicBezTo>
                    <a:pt x="35560" y="35560"/>
                    <a:pt x="44450" y="25400"/>
                    <a:pt x="59690" y="15240"/>
                  </a:cubicBezTo>
                  <a:cubicBezTo>
                    <a:pt x="73660" y="5080"/>
                    <a:pt x="96520" y="0"/>
                    <a:pt x="113030" y="2540"/>
                  </a:cubicBezTo>
                  <a:cubicBezTo>
                    <a:pt x="130810" y="3810"/>
                    <a:pt x="151130" y="15240"/>
                    <a:pt x="162560" y="27940"/>
                  </a:cubicBezTo>
                  <a:cubicBezTo>
                    <a:pt x="173990" y="40640"/>
                    <a:pt x="182880" y="80010"/>
                    <a:pt x="18288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3" id="243"/>
          <p:cNvGrpSpPr/>
          <p:nvPr/>
        </p:nvGrpSpPr>
        <p:grpSpPr>
          <a:xfrm rot="0">
            <a:off x="10880407" y="5709285"/>
            <a:ext cx="244792" cy="795338"/>
            <a:chOff x="0" y="0"/>
            <a:chExt cx="326390" cy="1060450"/>
          </a:xfrm>
        </p:grpSpPr>
        <p:sp>
          <p:nvSpPr>
            <p:cNvPr name="Freeform 244" id="244"/>
            <p:cNvSpPr/>
            <p:nvPr/>
          </p:nvSpPr>
          <p:spPr>
            <a:xfrm flipH="false" flipV="false" rot="0">
              <a:off x="46990" y="48260"/>
              <a:ext cx="233680" cy="962660"/>
            </a:xfrm>
            <a:custGeom>
              <a:avLst/>
              <a:gdLst/>
              <a:ahLst/>
              <a:cxnLst/>
              <a:rect r="r" b="b" t="t" l="l"/>
              <a:pathLst>
                <a:path h="962660" w="233680">
                  <a:moveTo>
                    <a:pt x="154940" y="54610"/>
                  </a:moveTo>
                  <a:cubicBezTo>
                    <a:pt x="212090" y="316230"/>
                    <a:pt x="199390" y="514350"/>
                    <a:pt x="205740" y="635000"/>
                  </a:cubicBezTo>
                  <a:cubicBezTo>
                    <a:pt x="210820" y="726440"/>
                    <a:pt x="233680" y="824230"/>
                    <a:pt x="228600" y="875030"/>
                  </a:cubicBezTo>
                  <a:cubicBezTo>
                    <a:pt x="224790" y="899160"/>
                    <a:pt x="220980" y="913130"/>
                    <a:pt x="210820" y="927100"/>
                  </a:cubicBezTo>
                  <a:cubicBezTo>
                    <a:pt x="200660" y="941070"/>
                    <a:pt x="182880" y="955040"/>
                    <a:pt x="165100" y="957580"/>
                  </a:cubicBezTo>
                  <a:cubicBezTo>
                    <a:pt x="143510" y="962660"/>
                    <a:pt x="105410" y="953770"/>
                    <a:pt x="86360" y="941070"/>
                  </a:cubicBezTo>
                  <a:cubicBezTo>
                    <a:pt x="72390" y="930910"/>
                    <a:pt x="60960" y="911860"/>
                    <a:pt x="58420" y="894080"/>
                  </a:cubicBezTo>
                  <a:cubicBezTo>
                    <a:pt x="55880" y="872490"/>
                    <a:pt x="63500" y="834390"/>
                    <a:pt x="80010" y="816610"/>
                  </a:cubicBezTo>
                  <a:cubicBezTo>
                    <a:pt x="95250" y="798830"/>
                    <a:pt x="133350" y="788670"/>
                    <a:pt x="156210" y="791210"/>
                  </a:cubicBezTo>
                  <a:cubicBezTo>
                    <a:pt x="173990" y="792480"/>
                    <a:pt x="193040" y="801370"/>
                    <a:pt x="204470" y="816610"/>
                  </a:cubicBezTo>
                  <a:cubicBezTo>
                    <a:pt x="218440" y="833120"/>
                    <a:pt x="228600" y="871220"/>
                    <a:pt x="226060" y="894080"/>
                  </a:cubicBezTo>
                  <a:cubicBezTo>
                    <a:pt x="223520" y="911860"/>
                    <a:pt x="210820" y="929640"/>
                    <a:pt x="198120" y="941070"/>
                  </a:cubicBezTo>
                  <a:cubicBezTo>
                    <a:pt x="185420" y="952500"/>
                    <a:pt x="163830" y="960120"/>
                    <a:pt x="147320" y="961390"/>
                  </a:cubicBezTo>
                  <a:cubicBezTo>
                    <a:pt x="129540" y="962660"/>
                    <a:pt x="107950" y="956310"/>
                    <a:pt x="93980" y="946150"/>
                  </a:cubicBezTo>
                  <a:cubicBezTo>
                    <a:pt x="80010" y="937260"/>
                    <a:pt x="69850" y="925830"/>
                    <a:pt x="60960" y="902970"/>
                  </a:cubicBezTo>
                  <a:cubicBezTo>
                    <a:pt x="41910" y="855980"/>
                    <a:pt x="41910" y="749300"/>
                    <a:pt x="36830" y="656590"/>
                  </a:cubicBezTo>
                  <a:cubicBezTo>
                    <a:pt x="31750" y="538480"/>
                    <a:pt x="52070" y="359410"/>
                    <a:pt x="40640" y="251460"/>
                  </a:cubicBezTo>
                  <a:cubicBezTo>
                    <a:pt x="34290" y="177800"/>
                    <a:pt x="0" y="104140"/>
                    <a:pt x="3810" y="67310"/>
                  </a:cubicBezTo>
                  <a:cubicBezTo>
                    <a:pt x="5080" y="50800"/>
                    <a:pt x="10160" y="43180"/>
                    <a:pt x="17780" y="33020"/>
                  </a:cubicBezTo>
                  <a:cubicBezTo>
                    <a:pt x="29210" y="20320"/>
                    <a:pt x="48260" y="6350"/>
                    <a:pt x="64770" y="2540"/>
                  </a:cubicBezTo>
                  <a:cubicBezTo>
                    <a:pt x="82550" y="0"/>
                    <a:pt x="105410" y="3810"/>
                    <a:pt x="120650" y="11430"/>
                  </a:cubicBezTo>
                  <a:cubicBezTo>
                    <a:pt x="134620" y="20320"/>
                    <a:pt x="154940" y="54610"/>
                    <a:pt x="154940" y="546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5" id="245"/>
          <p:cNvGrpSpPr/>
          <p:nvPr/>
        </p:nvGrpSpPr>
        <p:grpSpPr>
          <a:xfrm rot="0">
            <a:off x="11561921" y="5678805"/>
            <a:ext cx="203835" cy="795338"/>
            <a:chOff x="0" y="0"/>
            <a:chExt cx="271780" cy="1060450"/>
          </a:xfrm>
        </p:grpSpPr>
        <p:sp>
          <p:nvSpPr>
            <p:cNvPr name="Freeform 246" id="246"/>
            <p:cNvSpPr/>
            <p:nvPr/>
          </p:nvSpPr>
          <p:spPr>
            <a:xfrm flipH="false" flipV="false" rot="0">
              <a:off x="21590" y="48260"/>
              <a:ext cx="201930" cy="961390"/>
            </a:xfrm>
            <a:custGeom>
              <a:avLst/>
              <a:gdLst/>
              <a:ahLst/>
              <a:cxnLst/>
              <a:rect r="r" b="b" t="t" l="l"/>
              <a:pathLst>
                <a:path h="961390" w="201930">
                  <a:moveTo>
                    <a:pt x="193040" y="80010"/>
                  </a:moveTo>
                  <a:cubicBezTo>
                    <a:pt x="187960" y="928370"/>
                    <a:pt x="177800" y="935990"/>
                    <a:pt x="163830" y="946150"/>
                  </a:cubicBezTo>
                  <a:cubicBezTo>
                    <a:pt x="148590" y="956310"/>
                    <a:pt x="128270" y="961390"/>
                    <a:pt x="110490" y="961390"/>
                  </a:cubicBezTo>
                  <a:cubicBezTo>
                    <a:pt x="93980" y="960120"/>
                    <a:pt x="72390" y="953770"/>
                    <a:pt x="59690" y="941070"/>
                  </a:cubicBezTo>
                  <a:cubicBezTo>
                    <a:pt x="44450" y="924560"/>
                    <a:pt x="27940" y="889000"/>
                    <a:pt x="30480" y="866140"/>
                  </a:cubicBezTo>
                  <a:cubicBezTo>
                    <a:pt x="33020" y="842010"/>
                    <a:pt x="57150" y="811530"/>
                    <a:pt x="74930" y="800100"/>
                  </a:cubicBezTo>
                  <a:cubicBezTo>
                    <a:pt x="90170" y="789940"/>
                    <a:pt x="111760" y="787400"/>
                    <a:pt x="129540" y="791210"/>
                  </a:cubicBezTo>
                  <a:cubicBezTo>
                    <a:pt x="146050" y="793750"/>
                    <a:pt x="166370" y="802640"/>
                    <a:pt x="177800" y="816610"/>
                  </a:cubicBezTo>
                  <a:cubicBezTo>
                    <a:pt x="191770" y="834390"/>
                    <a:pt x="201930" y="871220"/>
                    <a:pt x="199390" y="894080"/>
                  </a:cubicBezTo>
                  <a:cubicBezTo>
                    <a:pt x="196850" y="911860"/>
                    <a:pt x="184150" y="929640"/>
                    <a:pt x="171450" y="941070"/>
                  </a:cubicBezTo>
                  <a:cubicBezTo>
                    <a:pt x="157480" y="952500"/>
                    <a:pt x="137160" y="960120"/>
                    <a:pt x="120650" y="961390"/>
                  </a:cubicBezTo>
                  <a:cubicBezTo>
                    <a:pt x="102870" y="961390"/>
                    <a:pt x="81280" y="957580"/>
                    <a:pt x="67310" y="946150"/>
                  </a:cubicBezTo>
                  <a:cubicBezTo>
                    <a:pt x="49530" y="932180"/>
                    <a:pt x="39370" y="913130"/>
                    <a:pt x="29210" y="875030"/>
                  </a:cubicBezTo>
                  <a:cubicBezTo>
                    <a:pt x="0" y="753110"/>
                    <a:pt x="7620" y="163830"/>
                    <a:pt x="39370" y="60960"/>
                  </a:cubicBezTo>
                  <a:cubicBezTo>
                    <a:pt x="48260" y="34290"/>
                    <a:pt x="57150" y="25400"/>
                    <a:pt x="71120" y="15240"/>
                  </a:cubicBezTo>
                  <a:cubicBezTo>
                    <a:pt x="85090" y="6350"/>
                    <a:pt x="107950" y="0"/>
                    <a:pt x="124460" y="2540"/>
                  </a:cubicBezTo>
                  <a:cubicBezTo>
                    <a:pt x="142240" y="5080"/>
                    <a:pt x="162560" y="15240"/>
                    <a:pt x="173990" y="27940"/>
                  </a:cubicBezTo>
                  <a:cubicBezTo>
                    <a:pt x="185420" y="40640"/>
                    <a:pt x="193040" y="80010"/>
                    <a:pt x="19304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7" id="247"/>
          <p:cNvGrpSpPr/>
          <p:nvPr/>
        </p:nvGrpSpPr>
        <p:grpSpPr>
          <a:xfrm rot="0">
            <a:off x="12118181" y="5738812"/>
            <a:ext cx="213360" cy="811530"/>
            <a:chOff x="0" y="0"/>
            <a:chExt cx="284480" cy="1082040"/>
          </a:xfrm>
        </p:grpSpPr>
        <p:sp>
          <p:nvSpPr>
            <p:cNvPr name="Freeform 248" id="248"/>
            <p:cNvSpPr/>
            <p:nvPr/>
          </p:nvSpPr>
          <p:spPr>
            <a:xfrm flipH="false" flipV="false" rot="0">
              <a:off x="38100" y="50800"/>
              <a:ext cx="222250" cy="980440"/>
            </a:xfrm>
            <a:custGeom>
              <a:avLst/>
              <a:gdLst/>
              <a:ahLst/>
              <a:cxnLst/>
              <a:rect r="r" b="b" t="t" l="l"/>
              <a:pathLst>
                <a:path h="980440" w="222250">
                  <a:moveTo>
                    <a:pt x="168910" y="66040"/>
                  </a:moveTo>
                  <a:cubicBezTo>
                    <a:pt x="198120" y="398780"/>
                    <a:pt x="222250" y="831850"/>
                    <a:pt x="191770" y="922020"/>
                  </a:cubicBezTo>
                  <a:cubicBezTo>
                    <a:pt x="184150" y="947420"/>
                    <a:pt x="173990" y="956310"/>
                    <a:pt x="158750" y="965200"/>
                  </a:cubicBezTo>
                  <a:cubicBezTo>
                    <a:pt x="144780" y="975360"/>
                    <a:pt x="124460" y="980440"/>
                    <a:pt x="106680" y="980440"/>
                  </a:cubicBezTo>
                  <a:cubicBezTo>
                    <a:pt x="90170" y="979170"/>
                    <a:pt x="69850" y="971550"/>
                    <a:pt x="55880" y="960120"/>
                  </a:cubicBezTo>
                  <a:cubicBezTo>
                    <a:pt x="43180" y="948690"/>
                    <a:pt x="30480" y="930910"/>
                    <a:pt x="27940" y="913130"/>
                  </a:cubicBezTo>
                  <a:cubicBezTo>
                    <a:pt x="25400" y="891540"/>
                    <a:pt x="33020" y="853440"/>
                    <a:pt x="49530" y="835660"/>
                  </a:cubicBezTo>
                  <a:cubicBezTo>
                    <a:pt x="66040" y="819150"/>
                    <a:pt x="102870" y="808990"/>
                    <a:pt x="125730" y="810260"/>
                  </a:cubicBezTo>
                  <a:cubicBezTo>
                    <a:pt x="143510" y="811530"/>
                    <a:pt x="162560" y="821690"/>
                    <a:pt x="173990" y="835660"/>
                  </a:cubicBezTo>
                  <a:cubicBezTo>
                    <a:pt x="186690" y="853440"/>
                    <a:pt x="198120" y="891540"/>
                    <a:pt x="194310" y="913130"/>
                  </a:cubicBezTo>
                  <a:cubicBezTo>
                    <a:pt x="191770" y="930910"/>
                    <a:pt x="180340" y="948690"/>
                    <a:pt x="166370" y="960120"/>
                  </a:cubicBezTo>
                  <a:cubicBezTo>
                    <a:pt x="153670" y="971550"/>
                    <a:pt x="133350" y="979170"/>
                    <a:pt x="115570" y="980440"/>
                  </a:cubicBezTo>
                  <a:cubicBezTo>
                    <a:pt x="99060" y="980440"/>
                    <a:pt x="77470" y="976630"/>
                    <a:pt x="63500" y="965200"/>
                  </a:cubicBezTo>
                  <a:cubicBezTo>
                    <a:pt x="45720" y="951230"/>
                    <a:pt x="35560" y="932180"/>
                    <a:pt x="26670" y="895350"/>
                  </a:cubicBezTo>
                  <a:cubicBezTo>
                    <a:pt x="0" y="789940"/>
                    <a:pt x="38100" y="400050"/>
                    <a:pt x="30480" y="252730"/>
                  </a:cubicBezTo>
                  <a:cubicBezTo>
                    <a:pt x="26670" y="173990"/>
                    <a:pt x="6350" y="114300"/>
                    <a:pt x="12700" y="72390"/>
                  </a:cubicBezTo>
                  <a:cubicBezTo>
                    <a:pt x="16510" y="50800"/>
                    <a:pt x="24130" y="34290"/>
                    <a:pt x="36830" y="22860"/>
                  </a:cubicBezTo>
                  <a:cubicBezTo>
                    <a:pt x="49530" y="10160"/>
                    <a:pt x="69850" y="1270"/>
                    <a:pt x="87630" y="0"/>
                  </a:cubicBezTo>
                  <a:cubicBezTo>
                    <a:pt x="105410" y="0"/>
                    <a:pt x="127000" y="6350"/>
                    <a:pt x="140970" y="17780"/>
                  </a:cubicBezTo>
                  <a:cubicBezTo>
                    <a:pt x="153670" y="29210"/>
                    <a:pt x="168910" y="66040"/>
                    <a:pt x="168910" y="6604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9" id="249"/>
          <p:cNvGrpSpPr/>
          <p:nvPr/>
        </p:nvGrpSpPr>
        <p:grpSpPr>
          <a:xfrm rot="0">
            <a:off x="12645866" y="5716429"/>
            <a:ext cx="205740" cy="797243"/>
            <a:chOff x="0" y="0"/>
            <a:chExt cx="274320" cy="1062990"/>
          </a:xfrm>
        </p:grpSpPr>
        <p:sp>
          <p:nvSpPr>
            <p:cNvPr name="Freeform 250" id="250"/>
            <p:cNvSpPr/>
            <p:nvPr/>
          </p:nvSpPr>
          <p:spPr>
            <a:xfrm flipH="false" flipV="false" rot="0">
              <a:off x="20320" y="48260"/>
              <a:ext cx="205740" cy="966470"/>
            </a:xfrm>
            <a:custGeom>
              <a:avLst/>
              <a:gdLst/>
              <a:ahLst/>
              <a:cxnLst/>
              <a:rect r="r" b="b" t="t" l="l"/>
              <a:pathLst>
                <a:path h="966470" w="205740">
                  <a:moveTo>
                    <a:pt x="195580" y="80010"/>
                  </a:moveTo>
                  <a:cubicBezTo>
                    <a:pt x="184150" y="938530"/>
                    <a:pt x="161290" y="952500"/>
                    <a:pt x="139700" y="960120"/>
                  </a:cubicBezTo>
                  <a:cubicBezTo>
                    <a:pt x="123190" y="966470"/>
                    <a:pt x="101600" y="962660"/>
                    <a:pt x="85090" y="956310"/>
                  </a:cubicBezTo>
                  <a:cubicBezTo>
                    <a:pt x="68580" y="949960"/>
                    <a:pt x="52070" y="935990"/>
                    <a:pt x="43180" y="920750"/>
                  </a:cubicBezTo>
                  <a:cubicBezTo>
                    <a:pt x="33020" y="905510"/>
                    <a:pt x="29210" y="883920"/>
                    <a:pt x="30480" y="866140"/>
                  </a:cubicBezTo>
                  <a:cubicBezTo>
                    <a:pt x="33020" y="849630"/>
                    <a:pt x="40640" y="828040"/>
                    <a:pt x="53340" y="816610"/>
                  </a:cubicBezTo>
                  <a:cubicBezTo>
                    <a:pt x="71120" y="801370"/>
                    <a:pt x="107950" y="786130"/>
                    <a:pt x="130810" y="789940"/>
                  </a:cubicBezTo>
                  <a:cubicBezTo>
                    <a:pt x="154940" y="793750"/>
                    <a:pt x="185420" y="820420"/>
                    <a:pt x="195580" y="839470"/>
                  </a:cubicBezTo>
                  <a:cubicBezTo>
                    <a:pt x="204470" y="855980"/>
                    <a:pt x="205740" y="877570"/>
                    <a:pt x="201930" y="894080"/>
                  </a:cubicBezTo>
                  <a:cubicBezTo>
                    <a:pt x="198120" y="911860"/>
                    <a:pt x="186690" y="930910"/>
                    <a:pt x="172720" y="942340"/>
                  </a:cubicBezTo>
                  <a:cubicBezTo>
                    <a:pt x="160020" y="953770"/>
                    <a:pt x="139700" y="961390"/>
                    <a:pt x="121920" y="962660"/>
                  </a:cubicBezTo>
                  <a:cubicBezTo>
                    <a:pt x="104140" y="963930"/>
                    <a:pt x="82550" y="960120"/>
                    <a:pt x="68580" y="947420"/>
                  </a:cubicBezTo>
                  <a:cubicBezTo>
                    <a:pt x="50800" y="933450"/>
                    <a:pt x="39370" y="914400"/>
                    <a:pt x="30480" y="876300"/>
                  </a:cubicBezTo>
                  <a:cubicBezTo>
                    <a:pt x="0" y="753110"/>
                    <a:pt x="7620" y="163830"/>
                    <a:pt x="40640" y="62230"/>
                  </a:cubicBezTo>
                  <a:cubicBezTo>
                    <a:pt x="49530" y="34290"/>
                    <a:pt x="58420" y="25400"/>
                    <a:pt x="72390" y="15240"/>
                  </a:cubicBezTo>
                  <a:cubicBezTo>
                    <a:pt x="86360" y="6350"/>
                    <a:pt x="109220" y="0"/>
                    <a:pt x="127000" y="2540"/>
                  </a:cubicBezTo>
                  <a:cubicBezTo>
                    <a:pt x="143510" y="5080"/>
                    <a:pt x="163830" y="15240"/>
                    <a:pt x="175260" y="27940"/>
                  </a:cubicBezTo>
                  <a:cubicBezTo>
                    <a:pt x="186690" y="41910"/>
                    <a:pt x="195580" y="80010"/>
                    <a:pt x="19558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1" id="251"/>
          <p:cNvGrpSpPr/>
          <p:nvPr/>
        </p:nvGrpSpPr>
        <p:grpSpPr>
          <a:xfrm rot="0">
            <a:off x="13204031" y="5210175"/>
            <a:ext cx="256222" cy="1732598"/>
            <a:chOff x="0" y="0"/>
            <a:chExt cx="341630" cy="2310130"/>
          </a:xfrm>
        </p:grpSpPr>
        <p:sp>
          <p:nvSpPr>
            <p:cNvPr name="Freeform 252" id="252"/>
            <p:cNvSpPr/>
            <p:nvPr/>
          </p:nvSpPr>
          <p:spPr>
            <a:xfrm flipH="false" flipV="false" rot="0">
              <a:off x="49530" y="49530"/>
              <a:ext cx="231140" cy="2209800"/>
            </a:xfrm>
            <a:custGeom>
              <a:avLst/>
              <a:gdLst/>
              <a:ahLst/>
              <a:cxnLst/>
              <a:rect r="r" b="b" t="t" l="l"/>
              <a:pathLst>
                <a:path h="2209800" w="231140">
                  <a:moveTo>
                    <a:pt x="231140" y="78740"/>
                  </a:moveTo>
                  <a:cubicBezTo>
                    <a:pt x="226060" y="2010410"/>
                    <a:pt x="200660" y="2090420"/>
                    <a:pt x="179070" y="2139950"/>
                  </a:cubicBezTo>
                  <a:cubicBezTo>
                    <a:pt x="168910" y="2164080"/>
                    <a:pt x="162560" y="2178050"/>
                    <a:pt x="148590" y="2188210"/>
                  </a:cubicBezTo>
                  <a:cubicBezTo>
                    <a:pt x="133350" y="2199640"/>
                    <a:pt x="111760" y="2208530"/>
                    <a:pt x="93980" y="2208530"/>
                  </a:cubicBezTo>
                  <a:cubicBezTo>
                    <a:pt x="76200" y="2208530"/>
                    <a:pt x="53340" y="2203450"/>
                    <a:pt x="39370" y="2190750"/>
                  </a:cubicBezTo>
                  <a:cubicBezTo>
                    <a:pt x="21590" y="2175510"/>
                    <a:pt x="2540" y="2138680"/>
                    <a:pt x="1270" y="2115820"/>
                  </a:cubicBezTo>
                  <a:cubicBezTo>
                    <a:pt x="1270" y="2096770"/>
                    <a:pt x="8890" y="2075180"/>
                    <a:pt x="21590" y="2061210"/>
                  </a:cubicBezTo>
                  <a:cubicBezTo>
                    <a:pt x="38100" y="2044700"/>
                    <a:pt x="74930" y="2026920"/>
                    <a:pt x="99060" y="2028190"/>
                  </a:cubicBezTo>
                  <a:cubicBezTo>
                    <a:pt x="124460" y="2030730"/>
                    <a:pt x="157480" y="2054860"/>
                    <a:pt x="170180" y="2073910"/>
                  </a:cubicBezTo>
                  <a:cubicBezTo>
                    <a:pt x="181610" y="2090420"/>
                    <a:pt x="185420" y="2112010"/>
                    <a:pt x="181610" y="2131060"/>
                  </a:cubicBezTo>
                  <a:cubicBezTo>
                    <a:pt x="176530" y="2153920"/>
                    <a:pt x="151130" y="2186940"/>
                    <a:pt x="132080" y="2199640"/>
                  </a:cubicBezTo>
                  <a:cubicBezTo>
                    <a:pt x="115570" y="2208530"/>
                    <a:pt x="92710" y="2209800"/>
                    <a:pt x="74930" y="2207260"/>
                  </a:cubicBezTo>
                  <a:cubicBezTo>
                    <a:pt x="57150" y="2203450"/>
                    <a:pt x="36830" y="2192020"/>
                    <a:pt x="24130" y="2178050"/>
                  </a:cubicBezTo>
                  <a:cubicBezTo>
                    <a:pt x="12700" y="2164080"/>
                    <a:pt x="3810" y="2147570"/>
                    <a:pt x="2540" y="2125980"/>
                  </a:cubicBezTo>
                  <a:cubicBezTo>
                    <a:pt x="0" y="2087880"/>
                    <a:pt x="34290" y="2026920"/>
                    <a:pt x="44450" y="1974850"/>
                  </a:cubicBezTo>
                  <a:cubicBezTo>
                    <a:pt x="54610" y="1918970"/>
                    <a:pt x="58420" y="1889760"/>
                    <a:pt x="63500" y="1800860"/>
                  </a:cubicBezTo>
                  <a:cubicBezTo>
                    <a:pt x="78740" y="1524000"/>
                    <a:pt x="43180" y="247650"/>
                    <a:pt x="74930" y="78740"/>
                  </a:cubicBezTo>
                  <a:cubicBezTo>
                    <a:pt x="80010" y="48260"/>
                    <a:pt x="82550" y="39370"/>
                    <a:pt x="93980" y="26670"/>
                  </a:cubicBezTo>
                  <a:cubicBezTo>
                    <a:pt x="105410" y="13970"/>
                    <a:pt x="125730" y="1270"/>
                    <a:pt x="143510" y="1270"/>
                  </a:cubicBezTo>
                  <a:cubicBezTo>
                    <a:pt x="163830" y="0"/>
                    <a:pt x="196850" y="11430"/>
                    <a:pt x="212090" y="26670"/>
                  </a:cubicBezTo>
                  <a:cubicBezTo>
                    <a:pt x="224790" y="39370"/>
                    <a:pt x="231140" y="78740"/>
                    <a:pt x="231140" y="7874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3" id="253"/>
          <p:cNvGrpSpPr/>
          <p:nvPr/>
        </p:nvGrpSpPr>
        <p:grpSpPr>
          <a:xfrm rot="0">
            <a:off x="13765054" y="5794534"/>
            <a:ext cx="201930" cy="718185"/>
            <a:chOff x="0" y="0"/>
            <a:chExt cx="269240" cy="957580"/>
          </a:xfrm>
        </p:grpSpPr>
        <p:sp>
          <p:nvSpPr>
            <p:cNvPr name="Freeform 254" id="254"/>
            <p:cNvSpPr/>
            <p:nvPr/>
          </p:nvSpPr>
          <p:spPr>
            <a:xfrm flipH="false" flipV="false" rot="0">
              <a:off x="24130" y="49530"/>
              <a:ext cx="196850" cy="859790"/>
            </a:xfrm>
            <a:custGeom>
              <a:avLst/>
              <a:gdLst/>
              <a:ahLst/>
              <a:cxnLst/>
              <a:rect r="r" b="b" t="t" l="l"/>
              <a:pathLst>
                <a:path h="859790" w="196850">
                  <a:moveTo>
                    <a:pt x="189230" y="80010"/>
                  </a:moveTo>
                  <a:cubicBezTo>
                    <a:pt x="182880" y="825500"/>
                    <a:pt x="172720" y="833120"/>
                    <a:pt x="158750" y="843280"/>
                  </a:cubicBezTo>
                  <a:cubicBezTo>
                    <a:pt x="144780" y="852170"/>
                    <a:pt x="124460" y="859790"/>
                    <a:pt x="106680" y="857250"/>
                  </a:cubicBezTo>
                  <a:cubicBezTo>
                    <a:pt x="85090" y="854710"/>
                    <a:pt x="52070" y="834390"/>
                    <a:pt x="39370" y="816610"/>
                  </a:cubicBezTo>
                  <a:cubicBezTo>
                    <a:pt x="27940" y="801370"/>
                    <a:pt x="25400" y="781050"/>
                    <a:pt x="26670" y="763270"/>
                  </a:cubicBezTo>
                  <a:cubicBezTo>
                    <a:pt x="29210" y="746760"/>
                    <a:pt x="36830" y="726440"/>
                    <a:pt x="49530" y="715010"/>
                  </a:cubicBezTo>
                  <a:cubicBezTo>
                    <a:pt x="66040" y="699770"/>
                    <a:pt x="102870" y="687070"/>
                    <a:pt x="124460" y="689610"/>
                  </a:cubicBezTo>
                  <a:cubicBezTo>
                    <a:pt x="143510" y="690880"/>
                    <a:pt x="161290" y="701040"/>
                    <a:pt x="172720" y="715010"/>
                  </a:cubicBezTo>
                  <a:cubicBezTo>
                    <a:pt x="186690" y="731520"/>
                    <a:pt x="196850" y="769620"/>
                    <a:pt x="194310" y="791210"/>
                  </a:cubicBezTo>
                  <a:cubicBezTo>
                    <a:pt x="191770" y="808990"/>
                    <a:pt x="179070" y="826770"/>
                    <a:pt x="166370" y="838200"/>
                  </a:cubicBezTo>
                  <a:cubicBezTo>
                    <a:pt x="153670" y="848360"/>
                    <a:pt x="133350" y="857250"/>
                    <a:pt x="115570" y="857250"/>
                  </a:cubicBezTo>
                  <a:cubicBezTo>
                    <a:pt x="99060" y="858520"/>
                    <a:pt x="77470" y="854710"/>
                    <a:pt x="63500" y="843280"/>
                  </a:cubicBezTo>
                  <a:cubicBezTo>
                    <a:pt x="46990" y="829310"/>
                    <a:pt x="35560" y="810260"/>
                    <a:pt x="26670" y="773430"/>
                  </a:cubicBezTo>
                  <a:cubicBezTo>
                    <a:pt x="0" y="661670"/>
                    <a:pt x="5080" y="154940"/>
                    <a:pt x="35560" y="60960"/>
                  </a:cubicBezTo>
                  <a:cubicBezTo>
                    <a:pt x="43180" y="34290"/>
                    <a:pt x="52070" y="25400"/>
                    <a:pt x="67310" y="15240"/>
                  </a:cubicBezTo>
                  <a:cubicBezTo>
                    <a:pt x="81280" y="5080"/>
                    <a:pt x="104140" y="0"/>
                    <a:pt x="120650" y="1270"/>
                  </a:cubicBezTo>
                  <a:cubicBezTo>
                    <a:pt x="138430" y="3810"/>
                    <a:pt x="158750" y="13970"/>
                    <a:pt x="170180" y="27940"/>
                  </a:cubicBezTo>
                  <a:cubicBezTo>
                    <a:pt x="181610" y="40640"/>
                    <a:pt x="189230" y="80010"/>
                    <a:pt x="18923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5" id="255"/>
          <p:cNvGrpSpPr/>
          <p:nvPr/>
        </p:nvGrpSpPr>
        <p:grpSpPr>
          <a:xfrm rot="0">
            <a:off x="14281309" y="5785485"/>
            <a:ext cx="212408" cy="765810"/>
            <a:chOff x="0" y="0"/>
            <a:chExt cx="283210" cy="1021080"/>
          </a:xfrm>
        </p:grpSpPr>
        <p:sp>
          <p:nvSpPr>
            <p:cNvPr name="Freeform 256" id="256"/>
            <p:cNvSpPr/>
            <p:nvPr/>
          </p:nvSpPr>
          <p:spPr>
            <a:xfrm flipH="false" flipV="false" rot="0">
              <a:off x="36830" y="49530"/>
              <a:ext cx="222250" cy="920750"/>
            </a:xfrm>
            <a:custGeom>
              <a:avLst/>
              <a:gdLst/>
              <a:ahLst/>
              <a:cxnLst/>
              <a:rect r="r" b="b" t="t" l="l"/>
              <a:pathLst>
                <a:path h="920750" w="222250">
                  <a:moveTo>
                    <a:pt x="167640" y="59690"/>
                  </a:moveTo>
                  <a:cubicBezTo>
                    <a:pt x="201930" y="326390"/>
                    <a:pt x="222250" y="772160"/>
                    <a:pt x="193040" y="861060"/>
                  </a:cubicBezTo>
                  <a:cubicBezTo>
                    <a:pt x="184150" y="886460"/>
                    <a:pt x="173990" y="895350"/>
                    <a:pt x="158750" y="905510"/>
                  </a:cubicBezTo>
                  <a:cubicBezTo>
                    <a:pt x="144780" y="914400"/>
                    <a:pt x="123190" y="920750"/>
                    <a:pt x="106680" y="919480"/>
                  </a:cubicBezTo>
                  <a:cubicBezTo>
                    <a:pt x="88900" y="918210"/>
                    <a:pt x="68580" y="910590"/>
                    <a:pt x="55880" y="899160"/>
                  </a:cubicBezTo>
                  <a:cubicBezTo>
                    <a:pt x="41910" y="887730"/>
                    <a:pt x="29210" y="869950"/>
                    <a:pt x="26670" y="852170"/>
                  </a:cubicBezTo>
                  <a:cubicBezTo>
                    <a:pt x="24130" y="830580"/>
                    <a:pt x="34290" y="792480"/>
                    <a:pt x="48260" y="774700"/>
                  </a:cubicBezTo>
                  <a:cubicBezTo>
                    <a:pt x="59690" y="760730"/>
                    <a:pt x="78740" y="750570"/>
                    <a:pt x="96520" y="749300"/>
                  </a:cubicBezTo>
                  <a:cubicBezTo>
                    <a:pt x="119380" y="746760"/>
                    <a:pt x="157480" y="756920"/>
                    <a:pt x="173990" y="774700"/>
                  </a:cubicBezTo>
                  <a:cubicBezTo>
                    <a:pt x="189230" y="792480"/>
                    <a:pt x="198120" y="830580"/>
                    <a:pt x="195580" y="852170"/>
                  </a:cubicBezTo>
                  <a:cubicBezTo>
                    <a:pt x="193040" y="871220"/>
                    <a:pt x="180340" y="887730"/>
                    <a:pt x="166370" y="899160"/>
                  </a:cubicBezTo>
                  <a:cubicBezTo>
                    <a:pt x="153670" y="910590"/>
                    <a:pt x="133350" y="918210"/>
                    <a:pt x="115570" y="919480"/>
                  </a:cubicBezTo>
                  <a:cubicBezTo>
                    <a:pt x="97790" y="920750"/>
                    <a:pt x="77470" y="916940"/>
                    <a:pt x="62230" y="905510"/>
                  </a:cubicBezTo>
                  <a:cubicBezTo>
                    <a:pt x="45720" y="891540"/>
                    <a:pt x="34290" y="871220"/>
                    <a:pt x="25400" y="834390"/>
                  </a:cubicBezTo>
                  <a:cubicBezTo>
                    <a:pt x="0" y="731520"/>
                    <a:pt x="35560" y="363220"/>
                    <a:pt x="30480" y="224790"/>
                  </a:cubicBezTo>
                  <a:cubicBezTo>
                    <a:pt x="26670" y="152400"/>
                    <a:pt x="5080" y="97790"/>
                    <a:pt x="13970" y="60960"/>
                  </a:cubicBezTo>
                  <a:cubicBezTo>
                    <a:pt x="19050" y="39370"/>
                    <a:pt x="33020" y="24130"/>
                    <a:pt x="45720" y="13970"/>
                  </a:cubicBezTo>
                  <a:cubicBezTo>
                    <a:pt x="55880" y="6350"/>
                    <a:pt x="67310" y="1270"/>
                    <a:pt x="81280" y="1270"/>
                  </a:cubicBezTo>
                  <a:cubicBezTo>
                    <a:pt x="96520" y="0"/>
                    <a:pt x="120650" y="3810"/>
                    <a:pt x="134620" y="13970"/>
                  </a:cubicBezTo>
                  <a:cubicBezTo>
                    <a:pt x="149860" y="24130"/>
                    <a:pt x="167640" y="59690"/>
                    <a:pt x="167640" y="5969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7" id="257"/>
          <p:cNvGrpSpPr/>
          <p:nvPr/>
        </p:nvGrpSpPr>
        <p:grpSpPr>
          <a:xfrm rot="0">
            <a:off x="14844712" y="5771198"/>
            <a:ext cx="203835" cy="856298"/>
            <a:chOff x="0" y="0"/>
            <a:chExt cx="271780" cy="1141730"/>
          </a:xfrm>
        </p:grpSpPr>
        <p:sp>
          <p:nvSpPr>
            <p:cNvPr name="Freeform 258" id="258"/>
            <p:cNvSpPr/>
            <p:nvPr/>
          </p:nvSpPr>
          <p:spPr>
            <a:xfrm flipH="false" flipV="false" rot="0">
              <a:off x="19050" y="48260"/>
              <a:ext cx="204470" cy="1045210"/>
            </a:xfrm>
            <a:custGeom>
              <a:avLst/>
              <a:gdLst/>
              <a:ahLst/>
              <a:cxnLst/>
              <a:rect r="r" b="b" t="t" l="l"/>
              <a:pathLst>
                <a:path h="1045210" w="204470">
                  <a:moveTo>
                    <a:pt x="195580" y="80010"/>
                  </a:moveTo>
                  <a:cubicBezTo>
                    <a:pt x="184150" y="1018540"/>
                    <a:pt x="161290" y="1031240"/>
                    <a:pt x="139700" y="1038860"/>
                  </a:cubicBezTo>
                  <a:cubicBezTo>
                    <a:pt x="123190" y="1045210"/>
                    <a:pt x="101600" y="1042670"/>
                    <a:pt x="85090" y="1036320"/>
                  </a:cubicBezTo>
                  <a:cubicBezTo>
                    <a:pt x="69850" y="1029970"/>
                    <a:pt x="53340" y="1016000"/>
                    <a:pt x="44450" y="1000760"/>
                  </a:cubicBezTo>
                  <a:cubicBezTo>
                    <a:pt x="35560" y="985520"/>
                    <a:pt x="29210" y="965200"/>
                    <a:pt x="31750" y="947420"/>
                  </a:cubicBezTo>
                  <a:cubicBezTo>
                    <a:pt x="36830" y="925830"/>
                    <a:pt x="58420" y="892810"/>
                    <a:pt x="77470" y="881380"/>
                  </a:cubicBezTo>
                  <a:cubicBezTo>
                    <a:pt x="92710" y="871220"/>
                    <a:pt x="114300" y="869950"/>
                    <a:pt x="130810" y="872490"/>
                  </a:cubicBezTo>
                  <a:cubicBezTo>
                    <a:pt x="148590" y="875030"/>
                    <a:pt x="167640" y="883920"/>
                    <a:pt x="179070" y="897890"/>
                  </a:cubicBezTo>
                  <a:cubicBezTo>
                    <a:pt x="193040" y="915670"/>
                    <a:pt x="204470" y="952500"/>
                    <a:pt x="200660" y="975360"/>
                  </a:cubicBezTo>
                  <a:cubicBezTo>
                    <a:pt x="198120" y="993140"/>
                    <a:pt x="185420" y="1010920"/>
                    <a:pt x="172720" y="1022350"/>
                  </a:cubicBezTo>
                  <a:cubicBezTo>
                    <a:pt x="160020" y="1032510"/>
                    <a:pt x="139700" y="1041400"/>
                    <a:pt x="121920" y="1042670"/>
                  </a:cubicBezTo>
                  <a:cubicBezTo>
                    <a:pt x="104140" y="1042670"/>
                    <a:pt x="83820" y="1038860"/>
                    <a:pt x="69850" y="1027430"/>
                  </a:cubicBezTo>
                  <a:cubicBezTo>
                    <a:pt x="52070" y="1013460"/>
                    <a:pt x="40640" y="995680"/>
                    <a:pt x="31750" y="956310"/>
                  </a:cubicBezTo>
                  <a:cubicBezTo>
                    <a:pt x="0" y="826770"/>
                    <a:pt x="7620" y="168910"/>
                    <a:pt x="41910" y="60960"/>
                  </a:cubicBezTo>
                  <a:cubicBezTo>
                    <a:pt x="49530" y="34290"/>
                    <a:pt x="58420" y="25400"/>
                    <a:pt x="73660" y="15240"/>
                  </a:cubicBezTo>
                  <a:cubicBezTo>
                    <a:pt x="87630" y="5080"/>
                    <a:pt x="109220" y="0"/>
                    <a:pt x="127000" y="2540"/>
                  </a:cubicBezTo>
                  <a:cubicBezTo>
                    <a:pt x="143510" y="3810"/>
                    <a:pt x="163830" y="15240"/>
                    <a:pt x="175260" y="27940"/>
                  </a:cubicBezTo>
                  <a:cubicBezTo>
                    <a:pt x="186690" y="40640"/>
                    <a:pt x="195580" y="80010"/>
                    <a:pt x="19558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9" id="259"/>
          <p:cNvGrpSpPr/>
          <p:nvPr/>
        </p:nvGrpSpPr>
        <p:grpSpPr>
          <a:xfrm rot="0">
            <a:off x="15358110" y="5732145"/>
            <a:ext cx="204788" cy="872490"/>
            <a:chOff x="0" y="0"/>
            <a:chExt cx="273050" cy="1163320"/>
          </a:xfrm>
        </p:grpSpPr>
        <p:sp>
          <p:nvSpPr>
            <p:cNvPr name="Freeform 260" id="260"/>
            <p:cNvSpPr/>
            <p:nvPr/>
          </p:nvSpPr>
          <p:spPr>
            <a:xfrm flipH="false" flipV="false" rot="0">
              <a:off x="17780" y="49530"/>
              <a:ext cx="207010" cy="1064260"/>
            </a:xfrm>
            <a:custGeom>
              <a:avLst/>
              <a:gdLst/>
              <a:ahLst/>
              <a:cxnLst/>
              <a:rect r="r" b="b" t="t" l="l"/>
              <a:pathLst>
                <a:path h="1064260" w="207010">
                  <a:moveTo>
                    <a:pt x="196850" y="80010"/>
                  </a:moveTo>
                  <a:cubicBezTo>
                    <a:pt x="191770" y="1031240"/>
                    <a:pt x="181610" y="1038860"/>
                    <a:pt x="167640" y="1049020"/>
                  </a:cubicBezTo>
                  <a:cubicBezTo>
                    <a:pt x="153670" y="1057910"/>
                    <a:pt x="132080" y="1064260"/>
                    <a:pt x="114300" y="1062990"/>
                  </a:cubicBezTo>
                  <a:cubicBezTo>
                    <a:pt x="96520" y="1062990"/>
                    <a:pt x="76200" y="1056640"/>
                    <a:pt x="63500" y="1042670"/>
                  </a:cubicBezTo>
                  <a:cubicBezTo>
                    <a:pt x="46990" y="1027430"/>
                    <a:pt x="31750" y="990600"/>
                    <a:pt x="33020" y="967740"/>
                  </a:cubicBezTo>
                  <a:cubicBezTo>
                    <a:pt x="33020" y="948690"/>
                    <a:pt x="41910" y="929640"/>
                    <a:pt x="55880" y="916940"/>
                  </a:cubicBezTo>
                  <a:cubicBezTo>
                    <a:pt x="72390" y="901700"/>
                    <a:pt x="110490" y="889000"/>
                    <a:pt x="133350" y="891540"/>
                  </a:cubicBezTo>
                  <a:cubicBezTo>
                    <a:pt x="151130" y="892810"/>
                    <a:pt x="170180" y="902970"/>
                    <a:pt x="181610" y="916940"/>
                  </a:cubicBezTo>
                  <a:cubicBezTo>
                    <a:pt x="195580" y="934720"/>
                    <a:pt x="207010" y="972820"/>
                    <a:pt x="203200" y="995680"/>
                  </a:cubicBezTo>
                  <a:cubicBezTo>
                    <a:pt x="200660" y="1013460"/>
                    <a:pt x="187960" y="1031240"/>
                    <a:pt x="175260" y="1042670"/>
                  </a:cubicBezTo>
                  <a:cubicBezTo>
                    <a:pt x="161290" y="1054100"/>
                    <a:pt x="140970" y="1062990"/>
                    <a:pt x="123190" y="1062990"/>
                  </a:cubicBezTo>
                  <a:cubicBezTo>
                    <a:pt x="106680" y="1064260"/>
                    <a:pt x="85090" y="1060450"/>
                    <a:pt x="69850" y="1049020"/>
                  </a:cubicBezTo>
                  <a:cubicBezTo>
                    <a:pt x="53340" y="1035050"/>
                    <a:pt x="41910" y="1016000"/>
                    <a:pt x="33020" y="976630"/>
                  </a:cubicBezTo>
                  <a:cubicBezTo>
                    <a:pt x="0" y="844550"/>
                    <a:pt x="7620" y="170180"/>
                    <a:pt x="43180" y="60960"/>
                  </a:cubicBezTo>
                  <a:cubicBezTo>
                    <a:pt x="52070" y="33020"/>
                    <a:pt x="60960" y="25400"/>
                    <a:pt x="74930" y="15240"/>
                  </a:cubicBezTo>
                  <a:cubicBezTo>
                    <a:pt x="88900" y="5080"/>
                    <a:pt x="111760" y="0"/>
                    <a:pt x="128270" y="1270"/>
                  </a:cubicBezTo>
                  <a:cubicBezTo>
                    <a:pt x="146050" y="3810"/>
                    <a:pt x="166370" y="13970"/>
                    <a:pt x="177800" y="27940"/>
                  </a:cubicBezTo>
                  <a:cubicBezTo>
                    <a:pt x="189230" y="40640"/>
                    <a:pt x="196850" y="80010"/>
                    <a:pt x="19685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1" id="261"/>
          <p:cNvGrpSpPr/>
          <p:nvPr/>
        </p:nvGrpSpPr>
        <p:grpSpPr>
          <a:xfrm rot="0">
            <a:off x="15867698" y="5770245"/>
            <a:ext cx="202883" cy="841057"/>
            <a:chOff x="0" y="0"/>
            <a:chExt cx="270510" cy="1121410"/>
          </a:xfrm>
        </p:grpSpPr>
        <p:sp>
          <p:nvSpPr>
            <p:cNvPr name="Freeform 262" id="262"/>
            <p:cNvSpPr/>
            <p:nvPr/>
          </p:nvSpPr>
          <p:spPr>
            <a:xfrm flipH="false" flipV="false" rot="0">
              <a:off x="20320" y="49530"/>
              <a:ext cx="203200" cy="1023620"/>
            </a:xfrm>
            <a:custGeom>
              <a:avLst/>
              <a:gdLst/>
              <a:ahLst/>
              <a:cxnLst/>
              <a:rect r="r" b="b" t="t" l="l"/>
              <a:pathLst>
                <a:path h="1023620" w="203200">
                  <a:moveTo>
                    <a:pt x="194310" y="78740"/>
                  </a:moveTo>
                  <a:cubicBezTo>
                    <a:pt x="187960" y="989330"/>
                    <a:pt x="177800" y="996950"/>
                    <a:pt x="163830" y="1007110"/>
                  </a:cubicBezTo>
                  <a:cubicBezTo>
                    <a:pt x="149860" y="1016000"/>
                    <a:pt x="129540" y="1023620"/>
                    <a:pt x="111760" y="1021080"/>
                  </a:cubicBezTo>
                  <a:cubicBezTo>
                    <a:pt x="88900" y="1018540"/>
                    <a:pt x="55880" y="998220"/>
                    <a:pt x="43180" y="980440"/>
                  </a:cubicBezTo>
                  <a:cubicBezTo>
                    <a:pt x="31750" y="965200"/>
                    <a:pt x="27940" y="944880"/>
                    <a:pt x="31750" y="927100"/>
                  </a:cubicBezTo>
                  <a:cubicBezTo>
                    <a:pt x="35560" y="905510"/>
                    <a:pt x="57150" y="872490"/>
                    <a:pt x="76200" y="861060"/>
                  </a:cubicBezTo>
                  <a:cubicBezTo>
                    <a:pt x="91440" y="850900"/>
                    <a:pt x="111760" y="847090"/>
                    <a:pt x="129540" y="852170"/>
                  </a:cubicBezTo>
                  <a:cubicBezTo>
                    <a:pt x="151130" y="857250"/>
                    <a:pt x="182880" y="881380"/>
                    <a:pt x="193040" y="900430"/>
                  </a:cubicBezTo>
                  <a:cubicBezTo>
                    <a:pt x="203200" y="915670"/>
                    <a:pt x="203200" y="937260"/>
                    <a:pt x="199390" y="953770"/>
                  </a:cubicBezTo>
                  <a:cubicBezTo>
                    <a:pt x="195580" y="971550"/>
                    <a:pt x="184150" y="989330"/>
                    <a:pt x="171450" y="1000760"/>
                  </a:cubicBezTo>
                  <a:cubicBezTo>
                    <a:pt x="158750" y="1012190"/>
                    <a:pt x="138430" y="1019810"/>
                    <a:pt x="120650" y="1021080"/>
                  </a:cubicBezTo>
                  <a:cubicBezTo>
                    <a:pt x="102870" y="1022350"/>
                    <a:pt x="82550" y="1018540"/>
                    <a:pt x="68580" y="1007110"/>
                  </a:cubicBezTo>
                  <a:cubicBezTo>
                    <a:pt x="50800" y="993140"/>
                    <a:pt x="40640" y="974090"/>
                    <a:pt x="30480" y="935990"/>
                  </a:cubicBezTo>
                  <a:cubicBezTo>
                    <a:pt x="0" y="808990"/>
                    <a:pt x="6350" y="167640"/>
                    <a:pt x="40640" y="60960"/>
                  </a:cubicBezTo>
                  <a:cubicBezTo>
                    <a:pt x="48260" y="33020"/>
                    <a:pt x="57150" y="24130"/>
                    <a:pt x="71120" y="15240"/>
                  </a:cubicBezTo>
                  <a:cubicBezTo>
                    <a:pt x="86360" y="5080"/>
                    <a:pt x="107950" y="0"/>
                    <a:pt x="125730" y="1270"/>
                  </a:cubicBezTo>
                  <a:cubicBezTo>
                    <a:pt x="142240" y="3810"/>
                    <a:pt x="163830" y="13970"/>
                    <a:pt x="175260" y="27940"/>
                  </a:cubicBezTo>
                  <a:cubicBezTo>
                    <a:pt x="186690" y="40640"/>
                    <a:pt x="194310" y="78740"/>
                    <a:pt x="194310" y="7874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3" id="263"/>
          <p:cNvGrpSpPr/>
          <p:nvPr/>
        </p:nvGrpSpPr>
        <p:grpSpPr>
          <a:xfrm rot="0">
            <a:off x="16374427" y="5127784"/>
            <a:ext cx="218122" cy="2236470"/>
            <a:chOff x="0" y="0"/>
            <a:chExt cx="290830" cy="2981960"/>
          </a:xfrm>
        </p:grpSpPr>
        <p:sp>
          <p:nvSpPr>
            <p:cNvPr name="Freeform 264" id="264"/>
            <p:cNvSpPr/>
            <p:nvPr/>
          </p:nvSpPr>
          <p:spPr>
            <a:xfrm flipH="false" flipV="false" rot="0">
              <a:off x="33020" y="48260"/>
              <a:ext cx="262890" cy="2884170"/>
            </a:xfrm>
            <a:custGeom>
              <a:avLst/>
              <a:gdLst/>
              <a:ahLst/>
              <a:cxnLst/>
              <a:rect r="r" b="b" t="t" l="l"/>
              <a:pathLst>
                <a:path h="2884170" w="262890">
                  <a:moveTo>
                    <a:pt x="177800" y="80010"/>
                  </a:moveTo>
                  <a:cubicBezTo>
                    <a:pt x="185420" y="617220"/>
                    <a:pt x="198120" y="651510"/>
                    <a:pt x="203200" y="778510"/>
                  </a:cubicBezTo>
                  <a:cubicBezTo>
                    <a:pt x="219710" y="1136650"/>
                    <a:pt x="262890" y="2646680"/>
                    <a:pt x="203200" y="2820670"/>
                  </a:cubicBezTo>
                  <a:cubicBezTo>
                    <a:pt x="194310" y="2849880"/>
                    <a:pt x="184150" y="2856230"/>
                    <a:pt x="168910" y="2866390"/>
                  </a:cubicBezTo>
                  <a:cubicBezTo>
                    <a:pt x="154940" y="2876550"/>
                    <a:pt x="133350" y="2884170"/>
                    <a:pt x="114300" y="2881630"/>
                  </a:cubicBezTo>
                  <a:cubicBezTo>
                    <a:pt x="91440" y="2877820"/>
                    <a:pt x="57150" y="2857500"/>
                    <a:pt x="43180" y="2838450"/>
                  </a:cubicBezTo>
                  <a:cubicBezTo>
                    <a:pt x="33020" y="2823210"/>
                    <a:pt x="29210" y="2801620"/>
                    <a:pt x="31750" y="2783840"/>
                  </a:cubicBezTo>
                  <a:cubicBezTo>
                    <a:pt x="33020" y="2766060"/>
                    <a:pt x="40640" y="2744470"/>
                    <a:pt x="54610" y="2731770"/>
                  </a:cubicBezTo>
                  <a:cubicBezTo>
                    <a:pt x="72390" y="2716530"/>
                    <a:pt x="109220" y="2701290"/>
                    <a:pt x="133350" y="2705100"/>
                  </a:cubicBezTo>
                  <a:cubicBezTo>
                    <a:pt x="158750" y="2708910"/>
                    <a:pt x="189230" y="2735580"/>
                    <a:pt x="200660" y="2755900"/>
                  </a:cubicBezTo>
                  <a:cubicBezTo>
                    <a:pt x="209550" y="2772410"/>
                    <a:pt x="209550" y="2794000"/>
                    <a:pt x="205740" y="2811780"/>
                  </a:cubicBezTo>
                  <a:cubicBezTo>
                    <a:pt x="201930" y="2829560"/>
                    <a:pt x="193040" y="2849880"/>
                    <a:pt x="176530" y="2860040"/>
                  </a:cubicBezTo>
                  <a:cubicBezTo>
                    <a:pt x="158750" y="2874010"/>
                    <a:pt x="118110" y="2882900"/>
                    <a:pt x="95250" y="2877820"/>
                  </a:cubicBezTo>
                  <a:cubicBezTo>
                    <a:pt x="77470" y="2875280"/>
                    <a:pt x="59690" y="2861310"/>
                    <a:pt x="49530" y="2846070"/>
                  </a:cubicBezTo>
                  <a:cubicBezTo>
                    <a:pt x="38100" y="2832100"/>
                    <a:pt x="35560" y="2824480"/>
                    <a:pt x="30480" y="2792730"/>
                  </a:cubicBezTo>
                  <a:cubicBezTo>
                    <a:pt x="0" y="2600960"/>
                    <a:pt x="52070" y="1013460"/>
                    <a:pt x="36830" y="698500"/>
                  </a:cubicBezTo>
                  <a:cubicBezTo>
                    <a:pt x="31750" y="605790"/>
                    <a:pt x="21590" y="593090"/>
                    <a:pt x="17780" y="519430"/>
                  </a:cubicBezTo>
                  <a:cubicBezTo>
                    <a:pt x="12700" y="402590"/>
                    <a:pt x="0" y="133350"/>
                    <a:pt x="22860" y="60960"/>
                  </a:cubicBezTo>
                  <a:cubicBezTo>
                    <a:pt x="30480" y="36830"/>
                    <a:pt x="40640" y="25400"/>
                    <a:pt x="54610" y="15240"/>
                  </a:cubicBezTo>
                  <a:cubicBezTo>
                    <a:pt x="68580" y="5080"/>
                    <a:pt x="91440" y="0"/>
                    <a:pt x="109220" y="2540"/>
                  </a:cubicBezTo>
                  <a:cubicBezTo>
                    <a:pt x="125730" y="3810"/>
                    <a:pt x="146050" y="15240"/>
                    <a:pt x="157480" y="27940"/>
                  </a:cubicBezTo>
                  <a:cubicBezTo>
                    <a:pt x="168910" y="40640"/>
                    <a:pt x="177800" y="80010"/>
                    <a:pt x="17780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5" id="265"/>
          <p:cNvGrpSpPr/>
          <p:nvPr/>
        </p:nvGrpSpPr>
        <p:grpSpPr>
          <a:xfrm rot="0">
            <a:off x="2500312" y="7264718"/>
            <a:ext cx="744855" cy="1201102"/>
            <a:chOff x="0" y="0"/>
            <a:chExt cx="993140" cy="1601470"/>
          </a:xfrm>
        </p:grpSpPr>
        <p:sp>
          <p:nvSpPr>
            <p:cNvPr name="Freeform 266" id="266"/>
            <p:cNvSpPr/>
            <p:nvPr/>
          </p:nvSpPr>
          <p:spPr>
            <a:xfrm flipH="false" flipV="false" rot="0">
              <a:off x="43180" y="45720"/>
              <a:ext cx="900430" cy="1532890"/>
            </a:xfrm>
            <a:custGeom>
              <a:avLst/>
              <a:gdLst/>
              <a:ahLst/>
              <a:cxnLst/>
              <a:rect r="r" b="b" t="t" l="l"/>
              <a:pathLst>
                <a:path h="1532890" w="900430">
                  <a:moveTo>
                    <a:pt x="284480" y="278130"/>
                  </a:moveTo>
                  <a:cubicBezTo>
                    <a:pt x="474980" y="93980"/>
                    <a:pt x="477520" y="57150"/>
                    <a:pt x="492760" y="38100"/>
                  </a:cubicBezTo>
                  <a:cubicBezTo>
                    <a:pt x="501650" y="25400"/>
                    <a:pt x="509270" y="17780"/>
                    <a:pt x="521970" y="11430"/>
                  </a:cubicBezTo>
                  <a:cubicBezTo>
                    <a:pt x="537210" y="5080"/>
                    <a:pt x="561340" y="0"/>
                    <a:pt x="579120" y="5080"/>
                  </a:cubicBezTo>
                  <a:cubicBezTo>
                    <a:pt x="600710" y="11430"/>
                    <a:pt x="628650" y="35560"/>
                    <a:pt x="636270" y="55880"/>
                  </a:cubicBezTo>
                  <a:cubicBezTo>
                    <a:pt x="643890" y="77470"/>
                    <a:pt x="628650" y="132080"/>
                    <a:pt x="626110" y="132080"/>
                  </a:cubicBezTo>
                  <a:cubicBezTo>
                    <a:pt x="624840" y="130810"/>
                    <a:pt x="621030" y="40640"/>
                    <a:pt x="624840" y="40640"/>
                  </a:cubicBezTo>
                  <a:cubicBezTo>
                    <a:pt x="627380" y="40640"/>
                    <a:pt x="643890" y="86360"/>
                    <a:pt x="646430" y="114300"/>
                  </a:cubicBezTo>
                  <a:cubicBezTo>
                    <a:pt x="650240" y="153670"/>
                    <a:pt x="640080" y="214630"/>
                    <a:pt x="632460" y="254000"/>
                  </a:cubicBezTo>
                  <a:cubicBezTo>
                    <a:pt x="627380" y="285750"/>
                    <a:pt x="614680" y="298450"/>
                    <a:pt x="608330" y="336550"/>
                  </a:cubicBezTo>
                  <a:cubicBezTo>
                    <a:pt x="598170" y="414020"/>
                    <a:pt x="617220" y="598170"/>
                    <a:pt x="609600" y="703580"/>
                  </a:cubicBezTo>
                  <a:cubicBezTo>
                    <a:pt x="601980" y="786130"/>
                    <a:pt x="580390" y="845820"/>
                    <a:pt x="574040" y="920750"/>
                  </a:cubicBezTo>
                  <a:cubicBezTo>
                    <a:pt x="566420" y="1002030"/>
                    <a:pt x="576580" y="1106170"/>
                    <a:pt x="568960" y="1176020"/>
                  </a:cubicBezTo>
                  <a:cubicBezTo>
                    <a:pt x="563880" y="1224280"/>
                    <a:pt x="558800" y="1261110"/>
                    <a:pt x="547370" y="1299210"/>
                  </a:cubicBezTo>
                  <a:cubicBezTo>
                    <a:pt x="535940" y="1334770"/>
                    <a:pt x="521970" y="1369060"/>
                    <a:pt x="500380" y="1397000"/>
                  </a:cubicBezTo>
                  <a:cubicBezTo>
                    <a:pt x="477520" y="1424940"/>
                    <a:pt x="440690" y="1450340"/>
                    <a:pt x="410210" y="1468120"/>
                  </a:cubicBezTo>
                  <a:cubicBezTo>
                    <a:pt x="383540" y="1483360"/>
                    <a:pt x="363220" y="1493520"/>
                    <a:pt x="326390" y="1499870"/>
                  </a:cubicBezTo>
                  <a:cubicBezTo>
                    <a:pt x="264160" y="1511300"/>
                    <a:pt x="115570" y="1512570"/>
                    <a:pt x="68580" y="1501140"/>
                  </a:cubicBezTo>
                  <a:cubicBezTo>
                    <a:pt x="49530" y="1496060"/>
                    <a:pt x="41910" y="1490980"/>
                    <a:pt x="31750" y="1480820"/>
                  </a:cubicBezTo>
                  <a:cubicBezTo>
                    <a:pt x="21590" y="1471930"/>
                    <a:pt x="11430" y="1460500"/>
                    <a:pt x="7620" y="1446530"/>
                  </a:cubicBezTo>
                  <a:cubicBezTo>
                    <a:pt x="1270" y="1428750"/>
                    <a:pt x="1270" y="1400810"/>
                    <a:pt x="7620" y="1383030"/>
                  </a:cubicBezTo>
                  <a:cubicBezTo>
                    <a:pt x="11430" y="1369060"/>
                    <a:pt x="21590" y="1357630"/>
                    <a:pt x="31750" y="1348740"/>
                  </a:cubicBezTo>
                  <a:cubicBezTo>
                    <a:pt x="41910" y="1339850"/>
                    <a:pt x="46990" y="1334770"/>
                    <a:pt x="68580" y="1328420"/>
                  </a:cubicBezTo>
                  <a:cubicBezTo>
                    <a:pt x="158750" y="1306830"/>
                    <a:pt x="704850" y="1308100"/>
                    <a:pt x="808990" y="1325880"/>
                  </a:cubicBezTo>
                  <a:cubicBezTo>
                    <a:pt x="838200" y="1329690"/>
                    <a:pt x="848360" y="1333500"/>
                    <a:pt x="863600" y="1343660"/>
                  </a:cubicBezTo>
                  <a:cubicBezTo>
                    <a:pt x="877570" y="1355090"/>
                    <a:pt x="891540" y="1372870"/>
                    <a:pt x="895350" y="1390650"/>
                  </a:cubicBezTo>
                  <a:cubicBezTo>
                    <a:pt x="899160" y="1413510"/>
                    <a:pt x="892810" y="1454150"/>
                    <a:pt x="877570" y="1473200"/>
                  </a:cubicBezTo>
                  <a:cubicBezTo>
                    <a:pt x="861060" y="1490980"/>
                    <a:pt x="824230" y="1506220"/>
                    <a:pt x="800100" y="1503680"/>
                  </a:cubicBezTo>
                  <a:cubicBezTo>
                    <a:pt x="774700" y="1501140"/>
                    <a:pt x="741680" y="1478280"/>
                    <a:pt x="730250" y="1456690"/>
                  </a:cubicBezTo>
                  <a:cubicBezTo>
                    <a:pt x="718820" y="1435100"/>
                    <a:pt x="718820" y="1394460"/>
                    <a:pt x="730250" y="1372870"/>
                  </a:cubicBezTo>
                  <a:cubicBezTo>
                    <a:pt x="741680" y="1351280"/>
                    <a:pt x="777240" y="1330960"/>
                    <a:pt x="800100" y="1325880"/>
                  </a:cubicBezTo>
                  <a:cubicBezTo>
                    <a:pt x="817880" y="1322070"/>
                    <a:pt x="839470" y="1327150"/>
                    <a:pt x="854710" y="1338580"/>
                  </a:cubicBezTo>
                  <a:cubicBezTo>
                    <a:pt x="873760" y="1352550"/>
                    <a:pt x="895350" y="1386840"/>
                    <a:pt x="897890" y="1409700"/>
                  </a:cubicBezTo>
                  <a:cubicBezTo>
                    <a:pt x="900430" y="1428750"/>
                    <a:pt x="895350" y="1450340"/>
                    <a:pt x="882650" y="1465580"/>
                  </a:cubicBezTo>
                  <a:cubicBezTo>
                    <a:pt x="868680" y="1483360"/>
                    <a:pt x="848360" y="1494790"/>
                    <a:pt x="808990" y="1504950"/>
                  </a:cubicBezTo>
                  <a:cubicBezTo>
                    <a:pt x="694690" y="1532890"/>
                    <a:pt x="195580" y="1522730"/>
                    <a:pt x="90170" y="1503680"/>
                  </a:cubicBezTo>
                  <a:cubicBezTo>
                    <a:pt x="58420" y="1497330"/>
                    <a:pt x="45720" y="1492250"/>
                    <a:pt x="31750" y="1480820"/>
                  </a:cubicBezTo>
                  <a:cubicBezTo>
                    <a:pt x="19050" y="1471930"/>
                    <a:pt x="11430" y="1460500"/>
                    <a:pt x="7620" y="1446530"/>
                  </a:cubicBezTo>
                  <a:cubicBezTo>
                    <a:pt x="1270" y="1428750"/>
                    <a:pt x="0" y="1402080"/>
                    <a:pt x="7620" y="1383030"/>
                  </a:cubicBezTo>
                  <a:cubicBezTo>
                    <a:pt x="13970" y="1365250"/>
                    <a:pt x="33020" y="1346200"/>
                    <a:pt x="48260" y="1336040"/>
                  </a:cubicBezTo>
                  <a:cubicBezTo>
                    <a:pt x="60960" y="1328420"/>
                    <a:pt x="71120" y="1328420"/>
                    <a:pt x="90170" y="1325880"/>
                  </a:cubicBezTo>
                  <a:cubicBezTo>
                    <a:pt x="133350" y="1322070"/>
                    <a:pt x="252730" y="1352550"/>
                    <a:pt x="303530" y="1333500"/>
                  </a:cubicBezTo>
                  <a:cubicBezTo>
                    <a:pt x="340360" y="1318260"/>
                    <a:pt x="367030" y="1285240"/>
                    <a:pt x="382270" y="1257300"/>
                  </a:cubicBezTo>
                  <a:cubicBezTo>
                    <a:pt x="394970" y="1231900"/>
                    <a:pt x="392430" y="1210310"/>
                    <a:pt x="396240" y="1176020"/>
                  </a:cubicBezTo>
                  <a:cubicBezTo>
                    <a:pt x="402590" y="1115060"/>
                    <a:pt x="394970" y="1005840"/>
                    <a:pt x="402590" y="924560"/>
                  </a:cubicBezTo>
                  <a:cubicBezTo>
                    <a:pt x="408940" y="848360"/>
                    <a:pt x="430530" y="788670"/>
                    <a:pt x="438150" y="703580"/>
                  </a:cubicBezTo>
                  <a:cubicBezTo>
                    <a:pt x="448310" y="594360"/>
                    <a:pt x="426720" y="425450"/>
                    <a:pt x="443230" y="321310"/>
                  </a:cubicBezTo>
                  <a:cubicBezTo>
                    <a:pt x="454660" y="246380"/>
                    <a:pt x="494030" y="186690"/>
                    <a:pt x="500380" y="133350"/>
                  </a:cubicBezTo>
                  <a:cubicBezTo>
                    <a:pt x="504190" y="96520"/>
                    <a:pt x="482600" y="59690"/>
                    <a:pt x="492760" y="38100"/>
                  </a:cubicBezTo>
                  <a:cubicBezTo>
                    <a:pt x="500380" y="20320"/>
                    <a:pt x="524510" y="10160"/>
                    <a:pt x="541020" y="5080"/>
                  </a:cubicBezTo>
                  <a:cubicBezTo>
                    <a:pt x="553720" y="1270"/>
                    <a:pt x="567690" y="2540"/>
                    <a:pt x="579120" y="5080"/>
                  </a:cubicBezTo>
                  <a:cubicBezTo>
                    <a:pt x="591820" y="8890"/>
                    <a:pt x="604520" y="13970"/>
                    <a:pt x="614680" y="24130"/>
                  </a:cubicBezTo>
                  <a:cubicBezTo>
                    <a:pt x="626110" y="35560"/>
                    <a:pt x="640080" y="54610"/>
                    <a:pt x="641350" y="74930"/>
                  </a:cubicBezTo>
                  <a:cubicBezTo>
                    <a:pt x="642620" y="107950"/>
                    <a:pt x="622300" y="157480"/>
                    <a:pt x="593090" y="199390"/>
                  </a:cubicBezTo>
                  <a:cubicBezTo>
                    <a:pt x="551180" y="264160"/>
                    <a:pt x="431800" y="375920"/>
                    <a:pt x="381000" y="401320"/>
                  </a:cubicBezTo>
                  <a:cubicBezTo>
                    <a:pt x="358140" y="412750"/>
                    <a:pt x="342900" y="414020"/>
                    <a:pt x="326390" y="411480"/>
                  </a:cubicBezTo>
                  <a:cubicBezTo>
                    <a:pt x="308610" y="407670"/>
                    <a:pt x="289560" y="396240"/>
                    <a:pt x="278130" y="382270"/>
                  </a:cubicBezTo>
                  <a:cubicBezTo>
                    <a:pt x="267970" y="368300"/>
                    <a:pt x="260350" y="346710"/>
                    <a:pt x="261620" y="328930"/>
                  </a:cubicBezTo>
                  <a:cubicBezTo>
                    <a:pt x="262890" y="312420"/>
                    <a:pt x="284480" y="278130"/>
                    <a:pt x="284480" y="27813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7" id="267"/>
          <p:cNvGrpSpPr/>
          <p:nvPr/>
        </p:nvGrpSpPr>
        <p:grpSpPr>
          <a:xfrm rot="0">
            <a:off x="5919788" y="7371397"/>
            <a:ext cx="764857" cy="1031557"/>
            <a:chOff x="0" y="0"/>
            <a:chExt cx="1019810" cy="1375410"/>
          </a:xfrm>
        </p:grpSpPr>
        <p:sp>
          <p:nvSpPr>
            <p:cNvPr name="Freeform 268" id="268"/>
            <p:cNvSpPr/>
            <p:nvPr/>
          </p:nvSpPr>
          <p:spPr>
            <a:xfrm flipH="false" flipV="false" rot="0">
              <a:off x="50800" y="46990"/>
              <a:ext cx="919480" cy="1285240"/>
            </a:xfrm>
            <a:custGeom>
              <a:avLst/>
              <a:gdLst/>
              <a:ahLst/>
              <a:cxnLst/>
              <a:rect r="r" b="b" t="t" l="l"/>
              <a:pathLst>
                <a:path h="1285240" w="919480">
                  <a:moveTo>
                    <a:pt x="0" y="378460"/>
                  </a:moveTo>
                  <a:cubicBezTo>
                    <a:pt x="91440" y="156210"/>
                    <a:pt x="149860" y="110490"/>
                    <a:pt x="190500" y="80010"/>
                  </a:cubicBezTo>
                  <a:cubicBezTo>
                    <a:pt x="220980" y="58420"/>
                    <a:pt x="246380" y="43180"/>
                    <a:pt x="275590" y="30480"/>
                  </a:cubicBezTo>
                  <a:cubicBezTo>
                    <a:pt x="300990" y="20320"/>
                    <a:pt x="321310" y="13970"/>
                    <a:pt x="353060" y="8890"/>
                  </a:cubicBezTo>
                  <a:cubicBezTo>
                    <a:pt x="398780" y="2540"/>
                    <a:pt x="481330" y="0"/>
                    <a:pt x="529590" y="3810"/>
                  </a:cubicBezTo>
                  <a:cubicBezTo>
                    <a:pt x="563880" y="6350"/>
                    <a:pt x="585470" y="7620"/>
                    <a:pt x="617220" y="19050"/>
                  </a:cubicBezTo>
                  <a:cubicBezTo>
                    <a:pt x="662940" y="34290"/>
                    <a:pt x="734060" y="77470"/>
                    <a:pt x="773430" y="104140"/>
                  </a:cubicBezTo>
                  <a:cubicBezTo>
                    <a:pt x="798830" y="121920"/>
                    <a:pt x="814070" y="133350"/>
                    <a:pt x="831850" y="153670"/>
                  </a:cubicBezTo>
                  <a:cubicBezTo>
                    <a:pt x="853440" y="177800"/>
                    <a:pt x="877570" y="212090"/>
                    <a:pt x="891540" y="245110"/>
                  </a:cubicBezTo>
                  <a:cubicBezTo>
                    <a:pt x="904240" y="275590"/>
                    <a:pt x="909320" y="309880"/>
                    <a:pt x="913130" y="341630"/>
                  </a:cubicBezTo>
                  <a:cubicBezTo>
                    <a:pt x="916940" y="372110"/>
                    <a:pt x="919480" y="401320"/>
                    <a:pt x="916940" y="430530"/>
                  </a:cubicBezTo>
                  <a:cubicBezTo>
                    <a:pt x="915670" y="459740"/>
                    <a:pt x="913130" y="486410"/>
                    <a:pt x="901700" y="519430"/>
                  </a:cubicBezTo>
                  <a:cubicBezTo>
                    <a:pt x="883920" y="565150"/>
                    <a:pt x="862330" y="617220"/>
                    <a:pt x="808990" y="676910"/>
                  </a:cubicBezTo>
                  <a:cubicBezTo>
                    <a:pt x="704850" y="795020"/>
                    <a:pt x="226060" y="1094740"/>
                    <a:pt x="234950" y="1111250"/>
                  </a:cubicBezTo>
                  <a:cubicBezTo>
                    <a:pt x="238760" y="1117600"/>
                    <a:pt x="288290" y="1085850"/>
                    <a:pt x="316230" y="1083310"/>
                  </a:cubicBezTo>
                  <a:cubicBezTo>
                    <a:pt x="345440" y="1080770"/>
                    <a:pt x="372110" y="1096010"/>
                    <a:pt x="410210" y="1099820"/>
                  </a:cubicBezTo>
                  <a:cubicBezTo>
                    <a:pt x="467360" y="1104900"/>
                    <a:pt x="580390" y="1094740"/>
                    <a:pt x="627380" y="1102360"/>
                  </a:cubicBezTo>
                  <a:cubicBezTo>
                    <a:pt x="651510" y="1106170"/>
                    <a:pt x="666750" y="1107440"/>
                    <a:pt x="680720" y="1120140"/>
                  </a:cubicBezTo>
                  <a:cubicBezTo>
                    <a:pt x="697230" y="1135380"/>
                    <a:pt x="716280" y="1170940"/>
                    <a:pt x="715010" y="1195070"/>
                  </a:cubicBezTo>
                  <a:cubicBezTo>
                    <a:pt x="713740" y="1219200"/>
                    <a:pt x="690880" y="1252220"/>
                    <a:pt x="673100" y="1264920"/>
                  </a:cubicBezTo>
                  <a:cubicBezTo>
                    <a:pt x="657860" y="1276350"/>
                    <a:pt x="636270" y="1280160"/>
                    <a:pt x="618490" y="1276350"/>
                  </a:cubicBezTo>
                  <a:cubicBezTo>
                    <a:pt x="595630" y="1272540"/>
                    <a:pt x="561340" y="1252220"/>
                    <a:pt x="549910" y="1230630"/>
                  </a:cubicBezTo>
                  <a:cubicBezTo>
                    <a:pt x="538480" y="1209040"/>
                    <a:pt x="538480" y="1169670"/>
                    <a:pt x="549910" y="1149350"/>
                  </a:cubicBezTo>
                  <a:cubicBezTo>
                    <a:pt x="561340" y="1127760"/>
                    <a:pt x="595630" y="1107440"/>
                    <a:pt x="618490" y="1102360"/>
                  </a:cubicBezTo>
                  <a:cubicBezTo>
                    <a:pt x="636270" y="1099820"/>
                    <a:pt x="657860" y="1106170"/>
                    <a:pt x="673100" y="1115060"/>
                  </a:cubicBezTo>
                  <a:cubicBezTo>
                    <a:pt x="688340" y="1123950"/>
                    <a:pt x="702310" y="1140460"/>
                    <a:pt x="708660" y="1156970"/>
                  </a:cubicBezTo>
                  <a:cubicBezTo>
                    <a:pt x="715010" y="1173480"/>
                    <a:pt x="716280" y="1196340"/>
                    <a:pt x="712470" y="1212850"/>
                  </a:cubicBezTo>
                  <a:cubicBezTo>
                    <a:pt x="707390" y="1230630"/>
                    <a:pt x="694690" y="1248410"/>
                    <a:pt x="680720" y="1259840"/>
                  </a:cubicBezTo>
                  <a:cubicBezTo>
                    <a:pt x="666750" y="1270000"/>
                    <a:pt x="651510" y="1273810"/>
                    <a:pt x="627380" y="1277620"/>
                  </a:cubicBezTo>
                  <a:cubicBezTo>
                    <a:pt x="581660" y="1285240"/>
                    <a:pt x="486410" y="1281430"/>
                    <a:pt x="419100" y="1275080"/>
                  </a:cubicBezTo>
                  <a:cubicBezTo>
                    <a:pt x="356870" y="1267460"/>
                    <a:pt x="288290" y="1254760"/>
                    <a:pt x="238760" y="1238250"/>
                  </a:cubicBezTo>
                  <a:cubicBezTo>
                    <a:pt x="200660" y="1225550"/>
                    <a:pt x="167640" y="1212850"/>
                    <a:pt x="142240" y="1193800"/>
                  </a:cubicBezTo>
                  <a:cubicBezTo>
                    <a:pt x="120650" y="1176020"/>
                    <a:pt x="102870" y="1155700"/>
                    <a:pt x="93980" y="1131570"/>
                  </a:cubicBezTo>
                  <a:cubicBezTo>
                    <a:pt x="83820" y="1107440"/>
                    <a:pt x="77470" y="1076960"/>
                    <a:pt x="85090" y="1050290"/>
                  </a:cubicBezTo>
                  <a:cubicBezTo>
                    <a:pt x="95250" y="1016000"/>
                    <a:pt x="119380" y="989330"/>
                    <a:pt x="160020" y="947420"/>
                  </a:cubicBezTo>
                  <a:cubicBezTo>
                    <a:pt x="252730" y="853440"/>
                    <a:pt x="617220" y="640080"/>
                    <a:pt x="694690" y="548640"/>
                  </a:cubicBezTo>
                  <a:cubicBezTo>
                    <a:pt x="723900" y="514350"/>
                    <a:pt x="730250" y="492760"/>
                    <a:pt x="739140" y="463550"/>
                  </a:cubicBezTo>
                  <a:cubicBezTo>
                    <a:pt x="746760" y="436880"/>
                    <a:pt x="746760" y="410210"/>
                    <a:pt x="745490" y="382270"/>
                  </a:cubicBezTo>
                  <a:cubicBezTo>
                    <a:pt x="742950" y="354330"/>
                    <a:pt x="737870" y="320040"/>
                    <a:pt x="723900" y="294640"/>
                  </a:cubicBezTo>
                  <a:cubicBezTo>
                    <a:pt x="711200" y="270510"/>
                    <a:pt x="688340" y="251460"/>
                    <a:pt x="661670" y="233680"/>
                  </a:cubicBezTo>
                  <a:cubicBezTo>
                    <a:pt x="627380" y="209550"/>
                    <a:pt x="576580" y="182880"/>
                    <a:pt x="529590" y="172720"/>
                  </a:cubicBezTo>
                  <a:cubicBezTo>
                    <a:pt x="478790" y="162560"/>
                    <a:pt x="408940" y="163830"/>
                    <a:pt x="365760" y="173990"/>
                  </a:cubicBezTo>
                  <a:cubicBezTo>
                    <a:pt x="336550" y="180340"/>
                    <a:pt x="317500" y="193040"/>
                    <a:pt x="293370" y="208280"/>
                  </a:cubicBezTo>
                  <a:cubicBezTo>
                    <a:pt x="264160" y="226060"/>
                    <a:pt x="228600" y="252730"/>
                    <a:pt x="207010" y="278130"/>
                  </a:cubicBezTo>
                  <a:cubicBezTo>
                    <a:pt x="187960" y="300990"/>
                    <a:pt x="175260" y="326390"/>
                    <a:pt x="166370" y="351790"/>
                  </a:cubicBezTo>
                  <a:cubicBezTo>
                    <a:pt x="156210" y="375920"/>
                    <a:pt x="160020" y="407670"/>
                    <a:pt x="148590" y="427990"/>
                  </a:cubicBezTo>
                  <a:cubicBezTo>
                    <a:pt x="138430" y="444500"/>
                    <a:pt x="121920" y="459740"/>
                    <a:pt x="107950" y="466090"/>
                  </a:cubicBezTo>
                  <a:cubicBezTo>
                    <a:pt x="96520" y="472440"/>
                    <a:pt x="83820" y="474980"/>
                    <a:pt x="71120" y="472440"/>
                  </a:cubicBezTo>
                  <a:cubicBezTo>
                    <a:pt x="54610" y="471170"/>
                    <a:pt x="31750" y="462280"/>
                    <a:pt x="20320" y="449580"/>
                  </a:cubicBezTo>
                  <a:cubicBezTo>
                    <a:pt x="6350" y="433070"/>
                    <a:pt x="0" y="378460"/>
                    <a:pt x="0" y="37846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9" id="269"/>
          <p:cNvGrpSpPr/>
          <p:nvPr/>
        </p:nvGrpSpPr>
        <p:grpSpPr>
          <a:xfrm rot="0">
            <a:off x="9660255" y="7176135"/>
            <a:ext cx="574357" cy="1272540"/>
            <a:chOff x="0" y="0"/>
            <a:chExt cx="765810" cy="1696720"/>
          </a:xfrm>
        </p:grpSpPr>
        <p:sp>
          <p:nvSpPr>
            <p:cNvPr name="Freeform 270" id="270"/>
            <p:cNvSpPr/>
            <p:nvPr/>
          </p:nvSpPr>
          <p:spPr>
            <a:xfrm flipH="false" flipV="false" rot="0">
              <a:off x="49530" y="52070"/>
              <a:ext cx="674370" cy="1597660"/>
            </a:xfrm>
            <a:custGeom>
              <a:avLst/>
              <a:gdLst/>
              <a:ahLst/>
              <a:cxnLst/>
              <a:rect r="r" b="b" t="t" l="l"/>
              <a:pathLst>
                <a:path h="1597660" w="674370">
                  <a:moveTo>
                    <a:pt x="149860" y="0"/>
                  </a:moveTo>
                  <a:cubicBezTo>
                    <a:pt x="334010" y="5080"/>
                    <a:pt x="361950" y="15240"/>
                    <a:pt x="398780" y="39370"/>
                  </a:cubicBezTo>
                  <a:cubicBezTo>
                    <a:pt x="458470" y="76200"/>
                    <a:pt x="562610" y="179070"/>
                    <a:pt x="603250" y="231140"/>
                  </a:cubicBezTo>
                  <a:cubicBezTo>
                    <a:pt x="624840" y="259080"/>
                    <a:pt x="632460" y="273050"/>
                    <a:pt x="642620" y="304800"/>
                  </a:cubicBezTo>
                  <a:cubicBezTo>
                    <a:pt x="656590" y="351790"/>
                    <a:pt x="674370" y="439420"/>
                    <a:pt x="662940" y="494030"/>
                  </a:cubicBezTo>
                  <a:cubicBezTo>
                    <a:pt x="652780" y="539750"/>
                    <a:pt x="621030" y="582930"/>
                    <a:pt x="594360" y="613410"/>
                  </a:cubicBezTo>
                  <a:cubicBezTo>
                    <a:pt x="574040" y="636270"/>
                    <a:pt x="556260" y="647700"/>
                    <a:pt x="525780" y="665480"/>
                  </a:cubicBezTo>
                  <a:cubicBezTo>
                    <a:pt x="472440" y="697230"/>
                    <a:pt x="309880" y="781050"/>
                    <a:pt x="297180" y="765810"/>
                  </a:cubicBezTo>
                  <a:cubicBezTo>
                    <a:pt x="288290" y="756920"/>
                    <a:pt x="312420" y="698500"/>
                    <a:pt x="335280" y="693420"/>
                  </a:cubicBezTo>
                  <a:cubicBezTo>
                    <a:pt x="375920" y="683260"/>
                    <a:pt x="502920" y="793750"/>
                    <a:pt x="557530" y="855980"/>
                  </a:cubicBezTo>
                  <a:cubicBezTo>
                    <a:pt x="604520" y="909320"/>
                    <a:pt x="636270" y="971550"/>
                    <a:pt x="654050" y="1031240"/>
                  </a:cubicBezTo>
                  <a:cubicBezTo>
                    <a:pt x="669290" y="1088390"/>
                    <a:pt x="674370" y="1149350"/>
                    <a:pt x="664210" y="1207770"/>
                  </a:cubicBezTo>
                  <a:cubicBezTo>
                    <a:pt x="652780" y="1270000"/>
                    <a:pt x="621030" y="1342390"/>
                    <a:pt x="581660" y="1391920"/>
                  </a:cubicBezTo>
                  <a:cubicBezTo>
                    <a:pt x="544830" y="1437640"/>
                    <a:pt x="496570" y="1470660"/>
                    <a:pt x="441960" y="1498600"/>
                  </a:cubicBezTo>
                  <a:cubicBezTo>
                    <a:pt x="382270" y="1530350"/>
                    <a:pt x="298450" y="1548130"/>
                    <a:pt x="233680" y="1563370"/>
                  </a:cubicBezTo>
                  <a:cubicBezTo>
                    <a:pt x="179070" y="1577340"/>
                    <a:pt x="118110" y="1597660"/>
                    <a:pt x="81280" y="1592580"/>
                  </a:cubicBezTo>
                  <a:cubicBezTo>
                    <a:pt x="59690" y="1591310"/>
                    <a:pt x="43180" y="1582420"/>
                    <a:pt x="30480" y="1570990"/>
                  </a:cubicBezTo>
                  <a:cubicBezTo>
                    <a:pt x="16510" y="1559560"/>
                    <a:pt x="6350" y="1540510"/>
                    <a:pt x="2540" y="1522730"/>
                  </a:cubicBezTo>
                  <a:cubicBezTo>
                    <a:pt x="0" y="1504950"/>
                    <a:pt x="2540" y="1483360"/>
                    <a:pt x="10160" y="1468120"/>
                  </a:cubicBezTo>
                  <a:cubicBezTo>
                    <a:pt x="17780" y="1451610"/>
                    <a:pt x="31750" y="1435100"/>
                    <a:pt x="49530" y="1428750"/>
                  </a:cubicBezTo>
                  <a:cubicBezTo>
                    <a:pt x="71120" y="1419860"/>
                    <a:pt x="110490" y="1418590"/>
                    <a:pt x="130810" y="1430020"/>
                  </a:cubicBezTo>
                  <a:cubicBezTo>
                    <a:pt x="152400" y="1442720"/>
                    <a:pt x="172720" y="1475740"/>
                    <a:pt x="175260" y="1499870"/>
                  </a:cubicBezTo>
                  <a:cubicBezTo>
                    <a:pt x="176530" y="1522730"/>
                    <a:pt x="158750" y="1558290"/>
                    <a:pt x="142240" y="1574800"/>
                  </a:cubicBezTo>
                  <a:cubicBezTo>
                    <a:pt x="129540" y="1587500"/>
                    <a:pt x="109220" y="1593850"/>
                    <a:pt x="90170" y="1593850"/>
                  </a:cubicBezTo>
                  <a:cubicBezTo>
                    <a:pt x="68580" y="1592580"/>
                    <a:pt x="31750" y="1574800"/>
                    <a:pt x="17780" y="1557020"/>
                  </a:cubicBezTo>
                  <a:cubicBezTo>
                    <a:pt x="5080" y="1543050"/>
                    <a:pt x="1270" y="1521460"/>
                    <a:pt x="1270" y="1503680"/>
                  </a:cubicBezTo>
                  <a:cubicBezTo>
                    <a:pt x="1270" y="1485900"/>
                    <a:pt x="8890" y="1465580"/>
                    <a:pt x="20320" y="1451610"/>
                  </a:cubicBezTo>
                  <a:cubicBezTo>
                    <a:pt x="31750" y="1437640"/>
                    <a:pt x="46990" y="1430020"/>
                    <a:pt x="67310" y="1422400"/>
                  </a:cubicBezTo>
                  <a:cubicBezTo>
                    <a:pt x="100330" y="1408430"/>
                    <a:pt x="152400" y="1408430"/>
                    <a:pt x="203200" y="1394460"/>
                  </a:cubicBezTo>
                  <a:cubicBezTo>
                    <a:pt x="267970" y="1375410"/>
                    <a:pt x="381000" y="1344930"/>
                    <a:pt x="425450" y="1309370"/>
                  </a:cubicBezTo>
                  <a:cubicBezTo>
                    <a:pt x="450850" y="1289050"/>
                    <a:pt x="459740" y="1264920"/>
                    <a:pt x="469900" y="1239520"/>
                  </a:cubicBezTo>
                  <a:cubicBezTo>
                    <a:pt x="481330" y="1211580"/>
                    <a:pt x="488950" y="1176020"/>
                    <a:pt x="491490" y="1145540"/>
                  </a:cubicBezTo>
                  <a:cubicBezTo>
                    <a:pt x="492760" y="1118870"/>
                    <a:pt x="494030" y="1093470"/>
                    <a:pt x="486410" y="1068070"/>
                  </a:cubicBezTo>
                  <a:cubicBezTo>
                    <a:pt x="478790" y="1040130"/>
                    <a:pt x="467360" y="1013460"/>
                    <a:pt x="441960" y="984250"/>
                  </a:cubicBezTo>
                  <a:cubicBezTo>
                    <a:pt x="397510" y="932180"/>
                    <a:pt x="257810" y="862330"/>
                    <a:pt x="213360" y="815340"/>
                  </a:cubicBezTo>
                  <a:cubicBezTo>
                    <a:pt x="189230" y="791210"/>
                    <a:pt x="175260" y="773430"/>
                    <a:pt x="168910" y="749300"/>
                  </a:cubicBezTo>
                  <a:cubicBezTo>
                    <a:pt x="163830" y="725170"/>
                    <a:pt x="165100" y="693420"/>
                    <a:pt x="179070" y="668020"/>
                  </a:cubicBezTo>
                  <a:cubicBezTo>
                    <a:pt x="196850" y="635000"/>
                    <a:pt x="242570" y="605790"/>
                    <a:pt x="284480" y="580390"/>
                  </a:cubicBezTo>
                  <a:cubicBezTo>
                    <a:pt x="332740" y="551180"/>
                    <a:pt x="421640" y="541020"/>
                    <a:pt x="454660" y="509270"/>
                  </a:cubicBezTo>
                  <a:cubicBezTo>
                    <a:pt x="478790" y="487680"/>
                    <a:pt x="487680" y="459740"/>
                    <a:pt x="492760" y="431800"/>
                  </a:cubicBezTo>
                  <a:cubicBezTo>
                    <a:pt x="496570" y="405130"/>
                    <a:pt x="497840" y="377190"/>
                    <a:pt x="481330" y="345440"/>
                  </a:cubicBezTo>
                  <a:cubicBezTo>
                    <a:pt x="454660" y="290830"/>
                    <a:pt x="358140" y="185420"/>
                    <a:pt x="293370" y="158750"/>
                  </a:cubicBezTo>
                  <a:cubicBezTo>
                    <a:pt x="246380" y="138430"/>
                    <a:pt x="185420" y="163830"/>
                    <a:pt x="149860" y="157480"/>
                  </a:cubicBezTo>
                  <a:cubicBezTo>
                    <a:pt x="127000" y="152400"/>
                    <a:pt x="109220" y="147320"/>
                    <a:pt x="97790" y="137160"/>
                  </a:cubicBezTo>
                  <a:cubicBezTo>
                    <a:pt x="86360" y="129540"/>
                    <a:pt x="80010" y="119380"/>
                    <a:pt x="76200" y="106680"/>
                  </a:cubicBezTo>
                  <a:cubicBezTo>
                    <a:pt x="71120" y="91440"/>
                    <a:pt x="71120" y="66040"/>
                    <a:pt x="76200" y="50800"/>
                  </a:cubicBezTo>
                  <a:cubicBezTo>
                    <a:pt x="80010" y="38100"/>
                    <a:pt x="86360" y="27940"/>
                    <a:pt x="97790" y="19050"/>
                  </a:cubicBezTo>
                  <a:cubicBezTo>
                    <a:pt x="110490" y="10160"/>
                    <a:pt x="149860" y="0"/>
                    <a:pt x="149860" y="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1" id="271"/>
          <p:cNvGrpSpPr/>
          <p:nvPr/>
        </p:nvGrpSpPr>
        <p:grpSpPr>
          <a:xfrm rot="0">
            <a:off x="13272135" y="7360920"/>
            <a:ext cx="202883" cy="917257"/>
            <a:chOff x="0" y="0"/>
            <a:chExt cx="270510" cy="1223010"/>
          </a:xfrm>
        </p:grpSpPr>
        <p:sp>
          <p:nvSpPr>
            <p:cNvPr name="Freeform 272" id="272"/>
            <p:cNvSpPr/>
            <p:nvPr/>
          </p:nvSpPr>
          <p:spPr>
            <a:xfrm flipH="false" flipV="false" rot="0">
              <a:off x="17780" y="49530"/>
              <a:ext cx="203200" cy="1126490"/>
            </a:xfrm>
            <a:custGeom>
              <a:avLst/>
              <a:gdLst/>
              <a:ahLst/>
              <a:cxnLst/>
              <a:rect r="r" b="b" t="t" l="l"/>
              <a:pathLst>
                <a:path h="1126490" w="203200">
                  <a:moveTo>
                    <a:pt x="195580" y="80010"/>
                  </a:moveTo>
                  <a:cubicBezTo>
                    <a:pt x="182880" y="1099820"/>
                    <a:pt x="161290" y="1112520"/>
                    <a:pt x="140970" y="1120140"/>
                  </a:cubicBezTo>
                  <a:cubicBezTo>
                    <a:pt x="123190" y="1126490"/>
                    <a:pt x="102870" y="1122680"/>
                    <a:pt x="86360" y="1116330"/>
                  </a:cubicBezTo>
                  <a:cubicBezTo>
                    <a:pt x="71120" y="1111250"/>
                    <a:pt x="53340" y="1096010"/>
                    <a:pt x="44450" y="1082040"/>
                  </a:cubicBezTo>
                  <a:cubicBezTo>
                    <a:pt x="36830" y="1066800"/>
                    <a:pt x="30480" y="1046480"/>
                    <a:pt x="33020" y="1028700"/>
                  </a:cubicBezTo>
                  <a:cubicBezTo>
                    <a:pt x="38100" y="1007110"/>
                    <a:pt x="59690" y="975360"/>
                    <a:pt x="77470" y="962660"/>
                  </a:cubicBezTo>
                  <a:cubicBezTo>
                    <a:pt x="93980" y="953770"/>
                    <a:pt x="114300" y="951230"/>
                    <a:pt x="132080" y="953770"/>
                  </a:cubicBezTo>
                  <a:cubicBezTo>
                    <a:pt x="148590" y="957580"/>
                    <a:pt x="167640" y="965200"/>
                    <a:pt x="179070" y="979170"/>
                  </a:cubicBezTo>
                  <a:cubicBezTo>
                    <a:pt x="193040" y="996950"/>
                    <a:pt x="203200" y="1035050"/>
                    <a:pt x="200660" y="1056640"/>
                  </a:cubicBezTo>
                  <a:cubicBezTo>
                    <a:pt x="198120" y="1074420"/>
                    <a:pt x="185420" y="1092200"/>
                    <a:pt x="172720" y="1102360"/>
                  </a:cubicBezTo>
                  <a:cubicBezTo>
                    <a:pt x="160020" y="1113790"/>
                    <a:pt x="139700" y="1121410"/>
                    <a:pt x="121920" y="1122680"/>
                  </a:cubicBezTo>
                  <a:cubicBezTo>
                    <a:pt x="105410" y="1123950"/>
                    <a:pt x="83820" y="1120140"/>
                    <a:pt x="69850" y="1108710"/>
                  </a:cubicBezTo>
                  <a:cubicBezTo>
                    <a:pt x="53340" y="1094740"/>
                    <a:pt x="41910" y="1076960"/>
                    <a:pt x="33020" y="1037590"/>
                  </a:cubicBezTo>
                  <a:cubicBezTo>
                    <a:pt x="0" y="901700"/>
                    <a:pt x="5080" y="175260"/>
                    <a:pt x="41910" y="60960"/>
                  </a:cubicBezTo>
                  <a:cubicBezTo>
                    <a:pt x="50800" y="33020"/>
                    <a:pt x="58420" y="25400"/>
                    <a:pt x="73660" y="15240"/>
                  </a:cubicBezTo>
                  <a:cubicBezTo>
                    <a:pt x="87630" y="5080"/>
                    <a:pt x="110490" y="0"/>
                    <a:pt x="127000" y="1270"/>
                  </a:cubicBezTo>
                  <a:cubicBezTo>
                    <a:pt x="144780" y="3810"/>
                    <a:pt x="165100" y="13970"/>
                    <a:pt x="176530" y="27940"/>
                  </a:cubicBezTo>
                  <a:cubicBezTo>
                    <a:pt x="187960" y="40640"/>
                    <a:pt x="195580" y="80010"/>
                    <a:pt x="195580" y="8001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3" id="273"/>
          <p:cNvGrpSpPr/>
          <p:nvPr/>
        </p:nvGrpSpPr>
        <p:grpSpPr>
          <a:xfrm rot="0">
            <a:off x="13012102" y="7462838"/>
            <a:ext cx="378142" cy="521018"/>
            <a:chOff x="0" y="0"/>
            <a:chExt cx="504190" cy="694690"/>
          </a:xfrm>
        </p:grpSpPr>
        <p:sp>
          <p:nvSpPr>
            <p:cNvPr name="Freeform 274" id="274"/>
            <p:cNvSpPr/>
            <p:nvPr/>
          </p:nvSpPr>
          <p:spPr>
            <a:xfrm flipH="false" flipV="false" rot="0">
              <a:off x="40640" y="48260"/>
              <a:ext cx="419100" cy="594360"/>
            </a:xfrm>
            <a:custGeom>
              <a:avLst/>
              <a:gdLst/>
              <a:ahLst/>
              <a:cxnLst/>
              <a:rect r="r" b="b" t="t" l="l"/>
              <a:pathLst>
                <a:path h="594360" w="419100">
                  <a:moveTo>
                    <a:pt x="339090" y="594360"/>
                  </a:moveTo>
                  <a:cubicBezTo>
                    <a:pt x="247650" y="589280"/>
                    <a:pt x="198120" y="572770"/>
                    <a:pt x="163830" y="558800"/>
                  </a:cubicBezTo>
                  <a:cubicBezTo>
                    <a:pt x="134620" y="546100"/>
                    <a:pt x="110490" y="533400"/>
                    <a:pt x="88900" y="514350"/>
                  </a:cubicBezTo>
                  <a:cubicBezTo>
                    <a:pt x="66040" y="495300"/>
                    <a:pt x="43180" y="477520"/>
                    <a:pt x="29210" y="443230"/>
                  </a:cubicBezTo>
                  <a:cubicBezTo>
                    <a:pt x="6350" y="386080"/>
                    <a:pt x="0" y="260350"/>
                    <a:pt x="10160" y="184150"/>
                  </a:cubicBezTo>
                  <a:cubicBezTo>
                    <a:pt x="20320" y="119380"/>
                    <a:pt x="45720" y="36830"/>
                    <a:pt x="73660" y="12700"/>
                  </a:cubicBezTo>
                  <a:cubicBezTo>
                    <a:pt x="88900" y="0"/>
                    <a:pt x="110490" y="1270"/>
                    <a:pt x="127000" y="3810"/>
                  </a:cubicBezTo>
                  <a:cubicBezTo>
                    <a:pt x="144780" y="5080"/>
                    <a:pt x="163830" y="13970"/>
                    <a:pt x="175260" y="27940"/>
                  </a:cubicBezTo>
                  <a:cubicBezTo>
                    <a:pt x="190500" y="44450"/>
                    <a:pt x="203200" y="81280"/>
                    <a:pt x="199390" y="104140"/>
                  </a:cubicBezTo>
                  <a:cubicBezTo>
                    <a:pt x="194310" y="127000"/>
                    <a:pt x="167640" y="156210"/>
                    <a:pt x="148590" y="166370"/>
                  </a:cubicBezTo>
                  <a:cubicBezTo>
                    <a:pt x="132080" y="173990"/>
                    <a:pt x="110490" y="173990"/>
                    <a:pt x="93980" y="170180"/>
                  </a:cubicBezTo>
                  <a:cubicBezTo>
                    <a:pt x="77470" y="166370"/>
                    <a:pt x="59690" y="153670"/>
                    <a:pt x="48260" y="140970"/>
                  </a:cubicBezTo>
                  <a:cubicBezTo>
                    <a:pt x="38100" y="127000"/>
                    <a:pt x="30480" y="106680"/>
                    <a:pt x="30480" y="88900"/>
                  </a:cubicBezTo>
                  <a:cubicBezTo>
                    <a:pt x="29210" y="72390"/>
                    <a:pt x="34290" y="50800"/>
                    <a:pt x="46990" y="38100"/>
                  </a:cubicBezTo>
                  <a:cubicBezTo>
                    <a:pt x="60960" y="20320"/>
                    <a:pt x="96520" y="3810"/>
                    <a:pt x="118110" y="2540"/>
                  </a:cubicBezTo>
                  <a:cubicBezTo>
                    <a:pt x="135890" y="1270"/>
                    <a:pt x="156210" y="10160"/>
                    <a:pt x="168910" y="21590"/>
                  </a:cubicBezTo>
                  <a:cubicBezTo>
                    <a:pt x="182880" y="31750"/>
                    <a:pt x="194310" y="50800"/>
                    <a:pt x="198120" y="67310"/>
                  </a:cubicBezTo>
                  <a:cubicBezTo>
                    <a:pt x="201930" y="83820"/>
                    <a:pt x="200660" y="105410"/>
                    <a:pt x="193040" y="121920"/>
                  </a:cubicBezTo>
                  <a:cubicBezTo>
                    <a:pt x="186690" y="137160"/>
                    <a:pt x="156210" y="161290"/>
                    <a:pt x="156210" y="162560"/>
                  </a:cubicBezTo>
                  <a:cubicBezTo>
                    <a:pt x="157480" y="162560"/>
                    <a:pt x="173990" y="140970"/>
                    <a:pt x="179070" y="143510"/>
                  </a:cubicBezTo>
                  <a:cubicBezTo>
                    <a:pt x="191770" y="149860"/>
                    <a:pt x="172720" y="260350"/>
                    <a:pt x="177800" y="306070"/>
                  </a:cubicBezTo>
                  <a:cubicBezTo>
                    <a:pt x="181610" y="341630"/>
                    <a:pt x="181610" y="375920"/>
                    <a:pt x="199390" y="397510"/>
                  </a:cubicBezTo>
                  <a:cubicBezTo>
                    <a:pt x="217170" y="419100"/>
                    <a:pt x="252730" y="429260"/>
                    <a:pt x="281940" y="436880"/>
                  </a:cubicBezTo>
                  <a:cubicBezTo>
                    <a:pt x="311150" y="445770"/>
                    <a:pt x="353060" y="434340"/>
                    <a:pt x="375920" y="445770"/>
                  </a:cubicBezTo>
                  <a:cubicBezTo>
                    <a:pt x="393700" y="454660"/>
                    <a:pt x="407670" y="471170"/>
                    <a:pt x="412750" y="487680"/>
                  </a:cubicBezTo>
                  <a:cubicBezTo>
                    <a:pt x="419100" y="508000"/>
                    <a:pt x="416560" y="542290"/>
                    <a:pt x="403860" y="560070"/>
                  </a:cubicBezTo>
                  <a:cubicBezTo>
                    <a:pt x="392430" y="577850"/>
                    <a:pt x="339090" y="594360"/>
                    <a:pt x="339090" y="59436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5" id="275"/>
          <p:cNvGrpSpPr/>
          <p:nvPr/>
        </p:nvGrpSpPr>
        <p:grpSpPr>
          <a:xfrm rot="0">
            <a:off x="16268700" y="7538085"/>
            <a:ext cx="803910" cy="1184910"/>
            <a:chOff x="0" y="0"/>
            <a:chExt cx="1071880" cy="1579880"/>
          </a:xfrm>
        </p:grpSpPr>
        <p:sp>
          <p:nvSpPr>
            <p:cNvPr name="Freeform 276" id="276"/>
            <p:cNvSpPr/>
            <p:nvPr/>
          </p:nvSpPr>
          <p:spPr>
            <a:xfrm flipH="false" flipV="false" rot="0">
              <a:off x="48260" y="25400"/>
              <a:ext cx="986790" cy="1510030"/>
            </a:xfrm>
            <a:custGeom>
              <a:avLst/>
              <a:gdLst/>
              <a:ahLst/>
              <a:cxnLst/>
              <a:rect r="r" b="b" t="t" l="l"/>
              <a:pathLst>
                <a:path h="1510030" w="986790">
                  <a:moveTo>
                    <a:pt x="196850" y="55880"/>
                  </a:moveTo>
                  <a:cubicBezTo>
                    <a:pt x="444500" y="26670"/>
                    <a:pt x="572770" y="19050"/>
                    <a:pt x="627380" y="29210"/>
                  </a:cubicBezTo>
                  <a:cubicBezTo>
                    <a:pt x="652780" y="33020"/>
                    <a:pt x="668020" y="36830"/>
                    <a:pt x="681990" y="49530"/>
                  </a:cubicBezTo>
                  <a:cubicBezTo>
                    <a:pt x="695960" y="62230"/>
                    <a:pt x="706120" y="85090"/>
                    <a:pt x="709930" y="101600"/>
                  </a:cubicBezTo>
                  <a:cubicBezTo>
                    <a:pt x="712470" y="115570"/>
                    <a:pt x="709930" y="129540"/>
                    <a:pt x="704850" y="142240"/>
                  </a:cubicBezTo>
                  <a:cubicBezTo>
                    <a:pt x="699770" y="153670"/>
                    <a:pt x="692150" y="166370"/>
                    <a:pt x="681990" y="175260"/>
                  </a:cubicBezTo>
                  <a:cubicBezTo>
                    <a:pt x="673100" y="182880"/>
                    <a:pt x="666750" y="187960"/>
                    <a:pt x="646430" y="193040"/>
                  </a:cubicBezTo>
                  <a:cubicBezTo>
                    <a:pt x="575310" y="210820"/>
                    <a:pt x="140970" y="160020"/>
                    <a:pt x="125730" y="199390"/>
                  </a:cubicBezTo>
                  <a:cubicBezTo>
                    <a:pt x="118110" y="215900"/>
                    <a:pt x="176530" y="245110"/>
                    <a:pt x="195580" y="271780"/>
                  </a:cubicBezTo>
                  <a:cubicBezTo>
                    <a:pt x="213360" y="295910"/>
                    <a:pt x="226060" y="317500"/>
                    <a:pt x="237490" y="351790"/>
                  </a:cubicBezTo>
                  <a:cubicBezTo>
                    <a:pt x="255270" y="398780"/>
                    <a:pt x="261620" y="487680"/>
                    <a:pt x="276860" y="534670"/>
                  </a:cubicBezTo>
                  <a:cubicBezTo>
                    <a:pt x="287020" y="566420"/>
                    <a:pt x="288290" y="599440"/>
                    <a:pt x="308610" y="610870"/>
                  </a:cubicBezTo>
                  <a:cubicBezTo>
                    <a:pt x="331470" y="623570"/>
                    <a:pt x="368300" y="599440"/>
                    <a:pt x="412750" y="595630"/>
                  </a:cubicBezTo>
                  <a:cubicBezTo>
                    <a:pt x="492760" y="589280"/>
                    <a:pt x="673100" y="586740"/>
                    <a:pt x="748030" y="595630"/>
                  </a:cubicBezTo>
                  <a:cubicBezTo>
                    <a:pt x="786130" y="599440"/>
                    <a:pt x="807720" y="599440"/>
                    <a:pt x="834390" y="614680"/>
                  </a:cubicBezTo>
                  <a:cubicBezTo>
                    <a:pt x="867410" y="633730"/>
                    <a:pt x="901700" y="678180"/>
                    <a:pt x="922020" y="712470"/>
                  </a:cubicBezTo>
                  <a:cubicBezTo>
                    <a:pt x="939800" y="741680"/>
                    <a:pt x="947420" y="764540"/>
                    <a:pt x="956310" y="803910"/>
                  </a:cubicBezTo>
                  <a:cubicBezTo>
                    <a:pt x="970280" y="875030"/>
                    <a:pt x="986790" y="1013460"/>
                    <a:pt x="971550" y="1106170"/>
                  </a:cubicBezTo>
                  <a:cubicBezTo>
                    <a:pt x="957580" y="1192530"/>
                    <a:pt x="909320" y="1290320"/>
                    <a:pt x="877570" y="1344930"/>
                  </a:cubicBezTo>
                  <a:cubicBezTo>
                    <a:pt x="859790" y="1376680"/>
                    <a:pt x="847090" y="1394460"/>
                    <a:pt x="822960" y="1414780"/>
                  </a:cubicBezTo>
                  <a:cubicBezTo>
                    <a:pt x="795020" y="1440180"/>
                    <a:pt x="748030" y="1466850"/>
                    <a:pt x="711200" y="1480820"/>
                  </a:cubicBezTo>
                  <a:cubicBezTo>
                    <a:pt x="678180" y="1493520"/>
                    <a:pt x="655320" y="1496060"/>
                    <a:pt x="615950" y="1499870"/>
                  </a:cubicBezTo>
                  <a:cubicBezTo>
                    <a:pt x="552450" y="1507490"/>
                    <a:pt x="436880" y="1510030"/>
                    <a:pt x="364490" y="1503680"/>
                  </a:cubicBezTo>
                  <a:cubicBezTo>
                    <a:pt x="308610" y="1498600"/>
                    <a:pt x="247650" y="1490980"/>
                    <a:pt x="215900" y="1474470"/>
                  </a:cubicBezTo>
                  <a:cubicBezTo>
                    <a:pt x="195580" y="1464310"/>
                    <a:pt x="184150" y="1451610"/>
                    <a:pt x="176530" y="1436370"/>
                  </a:cubicBezTo>
                  <a:cubicBezTo>
                    <a:pt x="168910" y="1419860"/>
                    <a:pt x="163830" y="1399540"/>
                    <a:pt x="168910" y="1381760"/>
                  </a:cubicBezTo>
                  <a:cubicBezTo>
                    <a:pt x="173990" y="1360170"/>
                    <a:pt x="199390" y="1328420"/>
                    <a:pt x="218440" y="1318260"/>
                  </a:cubicBezTo>
                  <a:cubicBezTo>
                    <a:pt x="234950" y="1309370"/>
                    <a:pt x="256540" y="1309370"/>
                    <a:pt x="273050" y="1313180"/>
                  </a:cubicBezTo>
                  <a:cubicBezTo>
                    <a:pt x="289560" y="1318260"/>
                    <a:pt x="308610" y="1327150"/>
                    <a:pt x="320040" y="1342390"/>
                  </a:cubicBezTo>
                  <a:cubicBezTo>
                    <a:pt x="332740" y="1361440"/>
                    <a:pt x="341630" y="1399540"/>
                    <a:pt x="335280" y="1422400"/>
                  </a:cubicBezTo>
                  <a:cubicBezTo>
                    <a:pt x="328930" y="1443990"/>
                    <a:pt x="299720" y="1470660"/>
                    <a:pt x="278130" y="1479550"/>
                  </a:cubicBezTo>
                  <a:cubicBezTo>
                    <a:pt x="261620" y="1485900"/>
                    <a:pt x="240030" y="1483360"/>
                    <a:pt x="223520" y="1478280"/>
                  </a:cubicBezTo>
                  <a:cubicBezTo>
                    <a:pt x="207010" y="1471930"/>
                    <a:pt x="190500" y="1457960"/>
                    <a:pt x="180340" y="1443990"/>
                  </a:cubicBezTo>
                  <a:cubicBezTo>
                    <a:pt x="171450" y="1430020"/>
                    <a:pt x="163830" y="1408430"/>
                    <a:pt x="167640" y="1390650"/>
                  </a:cubicBezTo>
                  <a:cubicBezTo>
                    <a:pt x="170180" y="1369060"/>
                    <a:pt x="191770" y="1334770"/>
                    <a:pt x="209550" y="1322070"/>
                  </a:cubicBezTo>
                  <a:cubicBezTo>
                    <a:pt x="224790" y="1311910"/>
                    <a:pt x="245110" y="1310640"/>
                    <a:pt x="264160" y="1311910"/>
                  </a:cubicBezTo>
                  <a:cubicBezTo>
                    <a:pt x="283210" y="1313180"/>
                    <a:pt x="297180" y="1327150"/>
                    <a:pt x="323850" y="1332230"/>
                  </a:cubicBezTo>
                  <a:cubicBezTo>
                    <a:pt x="377190" y="1339850"/>
                    <a:pt x="505460" y="1333500"/>
                    <a:pt x="563880" y="1330960"/>
                  </a:cubicBezTo>
                  <a:cubicBezTo>
                    <a:pt x="596900" y="1328420"/>
                    <a:pt x="618490" y="1330960"/>
                    <a:pt x="642620" y="1323340"/>
                  </a:cubicBezTo>
                  <a:cubicBezTo>
                    <a:pt x="666750" y="1314450"/>
                    <a:pt x="688340" y="1305560"/>
                    <a:pt x="709930" y="1282700"/>
                  </a:cubicBezTo>
                  <a:cubicBezTo>
                    <a:pt x="742950" y="1245870"/>
                    <a:pt x="783590" y="1167130"/>
                    <a:pt x="798830" y="1104900"/>
                  </a:cubicBezTo>
                  <a:cubicBezTo>
                    <a:pt x="812800" y="1042670"/>
                    <a:pt x="802640" y="960120"/>
                    <a:pt x="796290" y="908050"/>
                  </a:cubicBezTo>
                  <a:cubicBezTo>
                    <a:pt x="791210" y="871220"/>
                    <a:pt x="791210" y="838200"/>
                    <a:pt x="774700" y="815340"/>
                  </a:cubicBezTo>
                  <a:cubicBezTo>
                    <a:pt x="760730" y="793750"/>
                    <a:pt x="741680" y="782320"/>
                    <a:pt x="707390" y="770890"/>
                  </a:cubicBezTo>
                  <a:cubicBezTo>
                    <a:pt x="626110" y="746760"/>
                    <a:pt x="363220" y="791210"/>
                    <a:pt x="270510" y="768350"/>
                  </a:cubicBezTo>
                  <a:cubicBezTo>
                    <a:pt x="223520" y="755650"/>
                    <a:pt x="194310" y="739140"/>
                    <a:pt x="170180" y="715010"/>
                  </a:cubicBezTo>
                  <a:cubicBezTo>
                    <a:pt x="146050" y="692150"/>
                    <a:pt x="135890" y="665480"/>
                    <a:pt x="121920" y="628650"/>
                  </a:cubicBezTo>
                  <a:cubicBezTo>
                    <a:pt x="99060" y="568960"/>
                    <a:pt x="86360" y="450850"/>
                    <a:pt x="66040" y="387350"/>
                  </a:cubicBezTo>
                  <a:cubicBezTo>
                    <a:pt x="50800" y="344170"/>
                    <a:pt x="29210" y="317500"/>
                    <a:pt x="19050" y="281940"/>
                  </a:cubicBezTo>
                  <a:cubicBezTo>
                    <a:pt x="8890" y="247650"/>
                    <a:pt x="2540" y="210820"/>
                    <a:pt x="2540" y="176530"/>
                  </a:cubicBezTo>
                  <a:cubicBezTo>
                    <a:pt x="2540" y="144780"/>
                    <a:pt x="0" y="107950"/>
                    <a:pt x="17780" y="82550"/>
                  </a:cubicBezTo>
                  <a:cubicBezTo>
                    <a:pt x="38100" y="54610"/>
                    <a:pt x="73660" y="38100"/>
                    <a:pt x="125730" y="25400"/>
                  </a:cubicBezTo>
                  <a:cubicBezTo>
                    <a:pt x="228600" y="0"/>
                    <a:pt x="543560" y="12700"/>
                    <a:pt x="627380" y="29210"/>
                  </a:cubicBezTo>
                  <a:cubicBezTo>
                    <a:pt x="655320" y="34290"/>
                    <a:pt x="669290" y="39370"/>
                    <a:pt x="681990" y="49530"/>
                  </a:cubicBezTo>
                  <a:cubicBezTo>
                    <a:pt x="693420" y="58420"/>
                    <a:pt x="699770" y="69850"/>
                    <a:pt x="704850" y="82550"/>
                  </a:cubicBezTo>
                  <a:cubicBezTo>
                    <a:pt x="709930" y="93980"/>
                    <a:pt x="711200" y="109220"/>
                    <a:pt x="709930" y="121920"/>
                  </a:cubicBezTo>
                  <a:cubicBezTo>
                    <a:pt x="708660" y="134620"/>
                    <a:pt x="704850" y="148590"/>
                    <a:pt x="695960" y="160020"/>
                  </a:cubicBezTo>
                  <a:cubicBezTo>
                    <a:pt x="684530" y="172720"/>
                    <a:pt x="671830" y="185420"/>
                    <a:pt x="646430" y="193040"/>
                  </a:cubicBezTo>
                  <a:cubicBezTo>
                    <a:pt x="594360" y="209550"/>
                    <a:pt x="452120" y="187960"/>
                    <a:pt x="372110" y="193040"/>
                  </a:cubicBezTo>
                  <a:cubicBezTo>
                    <a:pt x="309880" y="196850"/>
                    <a:pt x="247650" y="217170"/>
                    <a:pt x="208280" y="210820"/>
                  </a:cubicBezTo>
                  <a:cubicBezTo>
                    <a:pt x="186690" y="208280"/>
                    <a:pt x="170180" y="200660"/>
                    <a:pt x="157480" y="189230"/>
                  </a:cubicBezTo>
                  <a:cubicBezTo>
                    <a:pt x="144780" y="176530"/>
                    <a:pt x="134620" y="156210"/>
                    <a:pt x="133350" y="138430"/>
                  </a:cubicBezTo>
                  <a:cubicBezTo>
                    <a:pt x="132080" y="120650"/>
                    <a:pt x="138430" y="99060"/>
                    <a:pt x="149860" y="85090"/>
                  </a:cubicBezTo>
                  <a:cubicBezTo>
                    <a:pt x="160020" y="71120"/>
                    <a:pt x="196850" y="55880"/>
                    <a:pt x="196850" y="55880"/>
                  </a:cubicBezTo>
                </a:path>
              </a:pathLst>
            </a:custGeom>
            <a:solidFill>
              <a:srgbClr val="C0D1F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7" id="277"/>
          <p:cNvGrpSpPr/>
          <p:nvPr/>
        </p:nvGrpSpPr>
        <p:grpSpPr>
          <a:xfrm rot="0">
            <a:off x="3348038" y="7023735"/>
            <a:ext cx="2571750" cy="634365"/>
            <a:chOff x="0" y="0"/>
            <a:chExt cx="3429000" cy="845820"/>
          </a:xfrm>
        </p:grpSpPr>
        <p:grpSp>
          <p:nvGrpSpPr>
            <p:cNvPr name="Group 278" id="278"/>
            <p:cNvGrpSpPr/>
            <p:nvPr/>
          </p:nvGrpSpPr>
          <p:grpSpPr>
            <a:xfrm rot="0">
              <a:off x="0" y="0"/>
              <a:ext cx="440690" cy="845820"/>
              <a:chOff x="0" y="0"/>
              <a:chExt cx="440690" cy="845820"/>
            </a:xfrm>
          </p:grpSpPr>
          <p:sp>
            <p:nvSpPr>
              <p:cNvPr name="Freeform 279" id="279"/>
              <p:cNvSpPr/>
              <p:nvPr/>
            </p:nvSpPr>
            <p:spPr>
              <a:xfrm flipH="false" flipV="false" rot="0">
                <a:off x="49530" y="48260"/>
                <a:ext cx="345440" cy="756920"/>
              </a:xfrm>
              <a:custGeom>
                <a:avLst/>
                <a:gdLst/>
                <a:ahLst/>
                <a:cxnLst/>
                <a:rect r="r" b="b" t="t" l="l"/>
                <a:pathLst>
                  <a:path h="756920" w="345440">
                    <a:moveTo>
                      <a:pt x="100330" y="271780"/>
                    </a:moveTo>
                    <a:cubicBezTo>
                      <a:pt x="186690" y="198120"/>
                      <a:pt x="194310" y="182880"/>
                      <a:pt x="203200" y="160020"/>
                    </a:cubicBezTo>
                    <a:cubicBezTo>
                      <a:pt x="214630" y="125730"/>
                      <a:pt x="205740" y="45720"/>
                      <a:pt x="226060" y="21590"/>
                    </a:cubicBezTo>
                    <a:cubicBezTo>
                      <a:pt x="237490" y="6350"/>
                      <a:pt x="260350" y="0"/>
                      <a:pt x="275590" y="2540"/>
                    </a:cubicBezTo>
                    <a:cubicBezTo>
                      <a:pt x="290830" y="3810"/>
                      <a:pt x="311150" y="21590"/>
                      <a:pt x="318770" y="33020"/>
                    </a:cubicBezTo>
                    <a:cubicBezTo>
                      <a:pt x="325120" y="40640"/>
                      <a:pt x="327660" y="49530"/>
                      <a:pt x="325120" y="58420"/>
                    </a:cubicBezTo>
                    <a:cubicBezTo>
                      <a:pt x="322580" y="73660"/>
                      <a:pt x="293370" y="90170"/>
                      <a:pt x="287020" y="109220"/>
                    </a:cubicBezTo>
                    <a:cubicBezTo>
                      <a:pt x="281940" y="127000"/>
                      <a:pt x="293370" y="142240"/>
                      <a:pt x="292100" y="167640"/>
                    </a:cubicBezTo>
                    <a:cubicBezTo>
                      <a:pt x="288290" y="213360"/>
                      <a:pt x="262890" y="283210"/>
                      <a:pt x="254000" y="355600"/>
                    </a:cubicBezTo>
                    <a:cubicBezTo>
                      <a:pt x="242570" y="452120"/>
                      <a:pt x="266700" y="641350"/>
                      <a:pt x="240030" y="699770"/>
                    </a:cubicBezTo>
                    <a:cubicBezTo>
                      <a:pt x="228600" y="723900"/>
                      <a:pt x="215900" y="734060"/>
                      <a:pt x="194310" y="742950"/>
                    </a:cubicBezTo>
                    <a:cubicBezTo>
                      <a:pt x="163830" y="755650"/>
                      <a:pt x="92710" y="750570"/>
                      <a:pt x="60960" y="745490"/>
                    </a:cubicBezTo>
                    <a:cubicBezTo>
                      <a:pt x="44450" y="742950"/>
                      <a:pt x="31750" y="739140"/>
                      <a:pt x="21590" y="730250"/>
                    </a:cubicBezTo>
                    <a:cubicBezTo>
                      <a:pt x="11430" y="721360"/>
                      <a:pt x="2540" y="706120"/>
                      <a:pt x="1270" y="692150"/>
                    </a:cubicBezTo>
                    <a:cubicBezTo>
                      <a:pt x="0" y="679450"/>
                      <a:pt x="3810" y="661670"/>
                      <a:pt x="11430" y="650240"/>
                    </a:cubicBezTo>
                    <a:cubicBezTo>
                      <a:pt x="19050" y="640080"/>
                      <a:pt x="29210" y="632460"/>
                      <a:pt x="46990" y="626110"/>
                    </a:cubicBezTo>
                    <a:cubicBezTo>
                      <a:pt x="82550" y="614680"/>
                      <a:pt x="207010" y="610870"/>
                      <a:pt x="222250" y="624840"/>
                    </a:cubicBezTo>
                    <a:cubicBezTo>
                      <a:pt x="227330" y="628650"/>
                      <a:pt x="222250" y="640080"/>
                      <a:pt x="226060" y="641350"/>
                    </a:cubicBezTo>
                    <a:cubicBezTo>
                      <a:pt x="229870" y="642620"/>
                      <a:pt x="241300" y="618490"/>
                      <a:pt x="252730" y="613410"/>
                    </a:cubicBezTo>
                    <a:cubicBezTo>
                      <a:pt x="262890" y="607060"/>
                      <a:pt x="278130" y="603250"/>
                      <a:pt x="290830" y="607060"/>
                    </a:cubicBezTo>
                    <a:cubicBezTo>
                      <a:pt x="306070" y="610870"/>
                      <a:pt x="327660" y="627380"/>
                      <a:pt x="335280" y="641350"/>
                    </a:cubicBezTo>
                    <a:cubicBezTo>
                      <a:pt x="341630" y="652780"/>
                      <a:pt x="342900" y="668020"/>
                      <a:pt x="340360" y="679450"/>
                    </a:cubicBezTo>
                    <a:cubicBezTo>
                      <a:pt x="337820" y="692150"/>
                      <a:pt x="330200" y="706120"/>
                      <a:pt x="320040" y="713740"/>
                    </a:cubicBezTo>
                    <a:cubicBezTo>
                      <a:pt x="307340" y="722630"/>
                      <a:pt x="280670" y="730250"/>
                      <a:pt x="264160" y="725170"/>
                    </a:cubicBezTo>
                    <a:cubicBezTo>
                      <a:pt x="248920" y="721360"/>
                      <a:pt x="228600" y="702310"/>
                      <a:pt x="223520" y="687070"/>
                    </a:cubicBezTo>
                    <a:cubicBezTo>
                      <a:pt x="217170" y="670560"/>
                      <a:pt x="222250" y="643890"/>
                      <a:pt x="232410" y="629920"/>
                    </a:cubicBezTo>
                    <a:cubicBezTo>
                      <a:pt x="242570" y="617220"/>
                      <a:pt x="266700" y="605790"/>
                      <a:pt x="284480" y="605790"/>
                    </a:cubicBezTo>
                    <a:cubicBezTo>
                      <a:pt x="300990" y="607060"/>
                      <a:pt x="323850" y="621030"/>
                      <a:pt x="332740" y="635000"/>
                    </a:cubicBezTo>
                    <a:cubicBezTo>
                      <a:pt x="341630" y="650240"/>
                      <a:pt x="345440" y="675640"/>
                      <a:pt x="335280" y="692150"/>
                    </a:cubicBezTo>
                    <a:cubicBezTo>
                      <a:pt x="321310" y="716280"/>
                      <a:pt x="265430" y="736600"/>
                      <a:pt x="222250" y="745490"/>
                    </a:cubicBezTo>
                    <a:cubicBezTo>
                      <a:pt x="171450" y="756920"/>
                      <a:pt x="78740" y="751840"/>
                      <a:pt x="46990" y="744220"/>
                    </a:cubicBezTo>
                    <a:cubicBezTo>
                      <a:pt x="34290" y="740410"/>
                      <a:pt x="27940" y="737870"/>
                      <a:pt x="21590" y="730250"/>
                    </a:cubicBezTo>
                    <a:cubicBezTo>
                      <a:pt x="12700" y="721360"/>
                      <a:pt x="3810" y="704850"/>
                      <a:pt x="1270" y="692150"/>
                    </a:cubicBezTo>
                    <a:cubicBezTo>
                      <a:pt x="0" y="681990"/>
                      <a:pt x="1270" y="673100"/>
                      <a:pt x="5080" y="664210"/>
                    </a:cubicBezTo>
                    <a:cubicBezTo>
                      <a:pt x="10160" y="652780"/>
                      <a:pt x="19050" y="638810"/>
                      <a:pt x="33020" y="631190"/>
                    </a:cubicBezTo>
                    <a:cubicBezTo>
                      <a:pt x="54610" y="621030"/>
                      <a:pt x="109220" y="646430"/>
                      <a:pt x="129540" y="624840"/>
                    </a:cubicBezTo>
                    <a:cubicBezTo>
                      <a:pt x="165100" y="588010"/>
                      <a:pt x="125730" y="444500"/>
                      <a:pt x="137160" y="351790"/>
                    </a:cubicBezTo>
                    <a:cubicBezTo>
                      <a:pt x="149860" y="254000"/>
                      <a:pt x="182880" y="106680"/>
                      <a:pt x="203200" y="55880"/>
                    </a:cubicBezTo>
                    <a:cubicBezTo>
                      <a:pt x="210820" y="38100"/>
                      <a:pt x="215900" y="30480"/>
                      <a:pt x="226060" y="21590"/>
                    </a:cubicBezTo>
                    <a:cubicBezTo>
                      <a:pt x="234950" y="12700"/>
                      <a:pt x="250190" y="5080"/>
                      <a:pt x="261620" y="2540"/>
                    </a:cubicBezTo>
                    <a:cubicBezTo>
                      <a:pt x="270510" y="1270"/>
                      <a:pt x="280670" y="1270"/>
                      <a:pt x="288290" y="6350"/>
                    </a:cubicBezTo>
                    <a:cubicBezTo>
                      <a:pt x="299720" y="10160"/>
                      <a:pt x="312420" y="17780"/>
                      <a:pt x="318770" y="33020"/>
                    </a:cubicBezTo>
                    <a:cubicBezTo>
                      <a:pt x="330200" y="57150"/>
                      <a:pt x="328930" y="115570"/>
                      <a:pt x="320040" y="153670"/>
                    </a:cubicBezTo>
                    <a:cubicBezTo>
                      <a:pt x="312420" y="191770"/>
                      <a:pt x="295910" y="229870"/>
                      <a:pt x="273050" y="260350"/>
                    </a:cubicBezTo>
                    <a:cubicBezTo>
                      <a:pt x="251460" y="290830"/>
                      <a:pt x="215900" y="318770"/>
                      <a:pt x="189230" y="337820"/>
                    </a:cubicBezTo>
                    <a:cubicBezTo>
                      <a:pt x="170180" y="351790"/>
                      <a:pt x="152400" y="367030"/>
                      <a:pt x="134620" y="367030"/>
                    </a:cubicBezTo>
                    <a:cubicBezTo>
                      <a:pt x="116840" y="367030"/>
                      <a:pt x="91440" y="351790"/>
                      <a:pt x="82550" y="339090"/>
                    </a:cubicBezTo>
                    <a:cubicBezTo>
                      <a:pt x="76200" y="328930"/>
                      <a:pt x="76200" y="313690"/>
                      <a:pt x="78740" y="302260"/>
                    </a:cubicBezTo>
                    <a:cubicBezTo>
                      <a:pt x="81280" y="290830"/>
                      <a:pt x="100330" y="271780"/>
                      <a:pt x="100330" y="27178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0" id="280"/>
            <p:cNvGrpSpPr/>
            <p:nvPr/>
          </p:nvGrpSpPr>
          <p:grpSpPr>
            <a:xfrm rot="0">
              <a:off x="678180" y="36830"/>
              <a:ext cx="561340" cy="660400"/>
              <a:chOff x="0" y="0"/>
              <a:chExt cx="561340" cy="660400"/>
            </a:xfrm>
          </p:grpSpPr>
          <p:sp>
            <p:nvSpPr>
              <p:cNvPr name="Freeform 281" id="281"/>
              <p:cNvSpPr/>
              <p:nvPr/>
            </p:nvSpPr>
            <p:spPr>
              <a:xfrm flipH="false" flipV="false" rot="0">
                <a:off x="45720" y="45720"/>
                <a:ext cx="468630" cy="568960"/>
              </a:xfrm>
              <a:custGeom>
                <a:avLst/>
                <a:gdLst/>
                <a:ahLst/>
                <a:cxnLst/>
                <a:rect r="r" b="b" t="t" l="l"/>
                <a:pathLst>
                  <a:path h="568960" w="468630">
                    <a:moveTo>
                      <a:pt x="12700" y="110490"/>
                    </a:moveTo>
                    <a:cubicBezTo>
                      <a:pt x="99060" y="19050"/>
                      <a:pt x="115570" y="10160"/>
                      <a:pt x="138430" y="5080"/>
                    </a:cubicBezTo>
                    <a:cubicBezTo>
                      <a:pt x="167640" y="0"/>
                      <a:pt x="214630" y="5080"/>
                      <a:pt x="241300" y="15240"/>
                    </a:cubicBezTo>
                    <a:cubicBezTo>
                      <a:pt x="259080" y="22860"/>
                      <a:pt x="270510" y="34290"/>
                      <a:pt x="283210" y="48260"/>
                    </a:cubicBezTo>
                    <a:cubicBezTo>
                      <a:pt x="298450" y="64770"/>
                      <a:pt x="313690" y="83820"/>
                      <a:pt x="321310" y="109220"/>
                    </a:cubicBezTo>
                    <a:cubicBezTo>
                      <a:pt x="331470" y="142240"/>
                      <a:pt x="331470" y="203200"/>
                      <a:pt x="326390" y="234950"/>
                    </a:cubicBezTo>
                    <a:cubicBezTo>
                      <a:pt x="322580" y="256540"/>
                      <a:pt x="318770" y="266700"/>
                      <a:pt x="308610" y="287020"/>
                    </a:cubicBezTo>
                    <a:cubicBezTo>
                      <a:pt x="289560" y="322580"/>
                      <a:pt x="207010" y="402590"/>
                      <a:pt x="214630" y="426720"/>
                    </a:cubicBezTo>
                    <a:cubicBezTo>
                      <a:pt x="219710" y="439420"/>
                      <a:pt x="243840" y="441960"/>
                      <a:pt x="266700" y="445770"/>
                    </a:cubicBezTo>
                    <a:cubicBezTo>
                      <a:pt x="304800" y="452120"/>
                      <a:pt x="391160" y="427990"/>
                      <a:pt x="424180" y="441960"/>
                    </a:cubicBezTo>
                    <a:cubicBezTo>
                      <a:pt x="444500" y="449580"/>
                      <a:pt x="459740" y="466090"/>
                      <a:pt x="463550" y="481330"/>
                    </a:cubicBezTo>
                    <a:cubicBezTo>
                      <a:pt x="468630" y="497840"/>
                      <a:pt x="463550" y="524510"/>
                      <a:pt x="453390" y="537210"/>
                    </a:cubicBezTo>
                    <a:cubicBezTo>
                      <a:pt x="443230" y="549910"/>
                      <a:pt x="417830" y="560070"/>
                      <a:pt x="401320" y="558800"/>
                    </a:cubicBezTo>
                    <a:cubicBezTo>
                      <a:pt x="384810" y="557530"/>
                      <a:pt x="363220" y="543560"/>
                      <a:pt x="354330" y="528320"/>
                    </a:cubicBezTo>
                    <a:cubicBezTo>
                      <a:pt x="346710" y="514350"/>
                      <a:pt x="345440" y="487680"/>
                      <a:pt x="353060" y="472440"/>
                    </a:cubicBezTo>
                    <a:cubicBezTo>
                      <a:pt x="360680" y="457200"/>
                      <a:pt x="383540" y="443230"/>
                      <a:pt x="398780" y="439420"/>
                    </a:cubicBezTo>
                    <a:cubicBezTo>
                      <a:pt x="411480" y="436880"/>
                      <a:pt x="425450" y="440690"/>
                      <a:pt x="436880" y="447040"/>
                    </a:cubicBezTo>
                    <a:cubicBezTo>
                      <a:pt x="447040" y="453390"/>
                      <a:pt x="457200" y="463550"/>
                      <a:pt x="462280" y="476250"/>
                    </a:cubicBezTo>
                    <a:cubicBezTo>
                      <a:pt x="467360" y="490220"/>
                      <a:pt x="464820" y="518160"/>
                      <a:pt x="457200" y="532130"/>
                    </a:cubicBezTo>
                    <a:cubicBezTo>
                      <a:pt x="450850" y="543560"/>
                      <a:pt x="441960" y="549910"/>
                      <a:pt x="426720" y="554990"/>
                    </a:cubicBezTo>
                    <a:cubicBezTo>
                      <a:pt x="396240" y="567690"/>
                      <a:pt x="317500" y="568960"/>
                      <a:pt x="267970" y="563880"/>
                    </a:cubicBezTo>
                    <a:cubicBezTo>
                      <a:pt x="224790" y="558800"/>
                      <a:pt x="175260" y="548640"/>
                      <a:pt x="147320" y="529590"/>
                    </a:cubicBezTo>
                    <a:cubicBezTo>
                      <a:pt x="127000" y="515620"/>
                      <a:pt x="114300" y="496570"/>
                      <a:pt x="106680" y="476250"/>
                    </a:cubicBezTo>
                    <a:cubicBezTo>
                      <a:pt x="97790" y="454660"/>
                      <a:pt x="93980" y="433070"/>
                      <a:pt x="100330" y="406400"/>
                    </a:cubicBezTo>
                    <a:cubicBezTo>
                      <a:pt x="111760" y="360680"/>
                      <a:pt x="185420" y="290830"/>
                      <a:pt x="201930" y="240030"/>
                    </a:cubicBezTo>
                    <a:cubicBezTo>
                      <a:pt x="214630" y="201930"/>
                      <a:pt x="222250" y="154940"/>
                      <a:pt x="210820" y="134620"/>
                    </a:cubicBezTo>
                    <a:cubicBezTo>
                      <a:pt x="203200" y="119380"/>
                      <a:pt x="182880" y="107950"/>
                      <a:pt x="166370" y="109220"/>
                    </a:cubicBezTo>
                    <a:cubicBezTo>
                      <a:pt x="143510" y="111760"/>
                      <a:pt x="110490" y="168910"/>
                      <a:pt x="87630" y="181610"/>
                    </a:cubicBezTo>
                    <a:cubicBezTo>
                      <a:pt x="74930" y="189230"/>
                      <a:pt x="64770" y="195580"/>
                      <a:pt x="53340" y="193040"/>
                    </a:cubicBezTo>
                    <a:cubicBezTo>
                      <a:pt x="38100" y="190500"/>
                      <a:pt x="11430" y="172720"/>
                      <a:pt x="5080" y="157480"/>
                    </a:cubicBezTo>
                    <a:cubicBezTo>
                      <a:pt x="0" y="144780"/>
                      <a:pt x="12700" y="110490"/>
                      <a:pt x="12700" y="1104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2" id="282"/>
            <p:cNvGrpSpPr/>
            <p:nvPr/>
          </p:nvGrpSpPr>
          <p:grpSpPr>
            <a:xfrm rot="0">
              <a:off x="1422400" y="10160"/>
              <a:ext cx="412750" cy="712470"/>
              <a:chOff x="0" y="0"/>
              <a:chExt cx="412750" cy="712470"/>
            </a:xfrm>
          </p:grpSpPr>
          <p:sp>
            <p:nvSpPr>
              <p:cNvPr name="Freeform 283" id="283"/>
              <p:cNvSpPr/>
              <p:nvPr/>
            </p:nvSpPr>
            <p:spPr>
              <a:xfrm flipH="false" flipV="false" rot="0">
                <a:off x="48260" y="50800"/>
                <a:ext cx="316230" cy="612140"/>
              </a:xfrm>
              <a:custGeom>
                <a:avLst/>
                <a:gdLst/>
                <a:ahLst/>
                <a:cxnLst/>
                <a:rect r="r" b="b" t="t" l="l"/>
                <a:pathLst>
                  <a:path h="612140" w="316230">
                    <a:moveTo>
                      <a:pt x="20320" y="68580"/>
                    </a:moveTo>
                    <a:cubicBezTo>
                      <a:pt x="127000" y="3810"/>
                      <a:pt x="140970" y="1270"/>
                      <a:pt x="158750" y="0"/>
                    </a:cubicBezTo>
                    <a:cubicBezTo>
                      <a:pt x="175260" y="0"/>
                      <a:pt x="194310" y="0"/>
                      <a:pt x="210820" y="6350"/>
                    </a:cubicBezTo>
                    <a:cubicBezTo>
                      <a:pt x="229870" y="11430"/>
                      <a:pt x="248920" y="21590"/>
                      <a:pt x="264160" y="35560"/>
                    </a:cubicBezTo>
                    <a:cubicBezTo>
                      <a:pt x="280670" y="50800"/>
                      <a:pt x="297180" y="71120"/>
                      <a:pt x="304800" y="96520"/>
                    </a:cubicBezTo>
                    <a:cubicBezTo>
                      <a:pt x="314960" y="127000"/>
                      <a:pt x="312420" y="180340"/>
                      <a:pt x="306070" y="209550"/>
                    </a:cubicBezTo>
                    <a:cubicBezTo>
                      <a:pt x="300990" y="231140"/>
                      <a:pt x="292100" y="241300"/>
                      <a:pt x="279400" y="259080"/>
                    </a:cubicBezTo>
                    <a:cubicBezTo>
                      <a:pt x="259080" y="287020"/>
                      <a:pt x="199390" y="358140"/>
                      <a:pt x="189230" y="353060"/>
                    </a:cubicBezTo>
                    <a:cubicBezTo>
                      <a:pt x="182880" y="350520"/>
                      <a:pt x="184150" y="304800"/>
                      <a:pt x="194310" y="299720"/>
                    </a:cubicBezTo>
                    <a:cubicBezTo>
                      <a:pt x="208280" y="290830"/>
                      <a:pt x="270510" y="322580"/>
                      <a:pt x="289560" y="342900"/>
                    </a:cubicBezTo>
                    <a:cubicBezTo>
                      <a:pt x="304800" y="358140"/>
                      <a:pt x="309880" y="379730"/>
                      <a:pt x="312420" y="398780"/>
                    </a:cubicBezTo>
                    <a:cubicBezTo>
                      <a:pt x="316230" y="417830"/>
                      <a:pt x="312420" y="440690"/>
                      <a:pt x="306070" y="461010"/>
                    </a:cubicBezTo>
                    <a:cubicBezTo>
                      <a:pt x="300990" y="482600"/>
                      <a:pt x="289560" y="505460"/>
                      <a:pt x="276860" y="524510"/>
                    </a:cubicBezTo>
                    <a:cubicBezTo>
                      <a:pt x="265430" y="542290"/>
                      <a:pt x="254000" y="558800"/>
                      <a:pt x="233680" y="571500"/>
                    </a:cubicBezTo>
                    <a:cubicBezTo>
                      <a:pt x="208280" y="589280"/>
                      <a:pt x="154940" y="608330"/>
                      <a:pt x="128270" y="610870"/>
                    </a:cubicBezTo>
                    <a:cubicBezTo>
                      <a:pt x="113030" y="612140"/>
                      <a:pt x="100330" y="608330"/>
                      <a:pt x="90170" y="601980"/>
                    </a:cubicBezTo>
                    <a:cubicBezTo>
                      <a:pt x="80010" y="596900"/>
                      <a:pt x="69850" y="585470"/>
                      <a:pt x="66040" y="574040"/>
                    </a:cubicBezTo>
                    <a:cubicBezTo>
                      <a:pt x="60960" y="558800"/>
                      <a:pt x="62230" y="532130"/>
                      <a:pt x="71120" y="518160"/>
                    </a:cubicBezTo>
                    <a:cubicBezTo>
                      <a:pt x="80010" y="504190"/>
                      <a:pt x="104140" y="491490"/>
                      <a:pt x="120650" y="491490"/>
                    </a:cubicBezTo>
                    <a:cubicBezTo>
                      <a:pt x="137160" y="491490"/>
                      <a:pt x="161290" y="504190"/>
                      <a:pt x="170180" y="516890"/>
                    </a:cubicBezTo>
                    <a:cubicBezTo>
                      <a:pt x="179070" y="530860"/>
                      <a:pt x="180340" y="557530"/>
                      <a:pt x="176530" y="572770"/>
                    </a:cubicBezTo>
                    <a:cubicBezTo>
                      <a:pt x="172720" y="585470"/>
                      <a:pt x="162560" y="595630"/>
                      <a:pt x="152400" y="601980"/>
                    </a:cubicBezTo>
                    <a:cubicBezTo>
                      <a:pt x="142240" y="608330"/>
                      <a:pt x="127000" y="612140"/>
                      <a:pt x="114300" y="610870"/>
                    </a:cubicBezTo>
                    <a:cubicBezTo>
                      <a:pt x="102870" y="609600"/>
                      <a:pt x="88900" y="604520"/>
                      <a:pt x="80010" y="594360"/>
                    </a:cubicBezTo>
                    <a:cubicBezTo>
                      <a:pt x="69850" y="582930"/>
                      <a:pt x="59690" y="558800"/>
                      <a:pt x="62230" y="542290"/>
                    </a:cubicBezTo>
                    <a:cubicBezTo>
                      <a:pt x="64770" y="525780"/>
                      <a:pt x="80010" y="508000"/>
                      <a:pt x="95250" y="496570"/>
                    </a:cubicBezTo>
                    <a:cubicBezTo>
                      <a:pt x="114300" y="483870"/>
                      <a:pt x="157480" y="487680"/>
                      <a:pt x="170180" y="471170"/>
                    </a:cubicBezTo>
                    <a:cubicBezTo>
                      <a:pt x="181610" y="457200"/>
                      <a:pt x="185420" y="425450"/>
                      <a:pt x="176530" y="411480"/>
                    </a:cubicBezTo>
                    <a:cubicBezTo>
                      <a:pt x="168910" y="397510"/>
                      <a:pt x="138430" y="400050"/>
                      <a:pt x="124460" y="388620"/>
                    </a:cubicBezTo>
                    <a:cubicBezTo>
                      <a:pt x="109220" y="378460"/>
                      <a:pt x="93980" y="365760"/>
                      <a:pt x="88900" y="349250"/>
                    </a:cubicBezTo>
                    <a:cubicBezTo>
                      <a:pt x="83820" y="328930"/>
                      <a:pt x="91440" y="293370"/>
                      <a:pt x="102870" y="275590"/>
                    </a:cubicBezTo>
                    <a:cubicBezTo>
                      <a:pt x="114300" y="257810"/>
                      <a:pt x="140970" y="256540"/>
                      <a:pt x="156210" y="240030"/>
                    </a:cubicBezTo>
                    <a:cubicBezTo>
                      <a:pt x="176530" y="217170"/>
                      <a:pt x="209550" y="165100"/>
                      <a:pt x="204470" y="142240"/>
                    </a:cubicBezTo>
                    <a:cubicBezTo>
                      <a:pt x="201930" y="125730"/>
                      <a:pt x="179070" y="107950"/>
                      <a:pt x="162560" y="106680"/>
                    </a:cubicBezTo>
                    <a:cubicBezTo>
                      <a:pt x="139700" y="105410"/>
                      <a:pt x="100330" y="147320"/>
                      <a:pt x="77470" y="154940"/>
                    </a:cubicBezTo>
                    <a:cubicBezTo>
                      <a:pt x="63500" y="160020"/>
                      <a:pt x="52070" y="163830"/>
                      <a:pt x="40640" y="158750"/>
                    </a:cubicBezTo>
                    <a:cubicBezTo>
                      <a:pt x="26670" y="153670"/>
                      <a:pt x="5080" y="129540"/>
                      <a:pt x="2540" y="114300"/>
                    </a:cubicBezTo>
                    <a:cubicBezTo>
                      <a:pt x="0" y="99060"/>
                      <a:pt x="20320" y="68580"/>
                      <a:pt x="20320" y="6858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4" id="284"/>
            <p:cNvGrpSpPr/>
            <p:nvPr/>
          </p:nvGrpSpPr>
          <p:grpSpPr>
            <a:xfrm rot="0">
              <a:off x="2429510" y="115570"/>
              <a:ext cx="223520" cy="604520"/>
              <a:chOff x="0" y="0"/>
              <a:chExt cx="223520" cy="604520"/>
            </a:xfrm>
          </p:grpSpPr>
          <p:sp>
            <p:nvSpPr>
              <p:cNvPr name="Freeform 285" id="285"/>
              <p:cNvSpPr/>
              <p:nvPr/>
            </p:nvSpPr>
            <p:spPr>
              <a:xfrm flipH="false" flipV="false" rot="0">
                <a:off x="41910" y="49530"/>
                <a:ext cx="13081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130810">
                    <a:moveTo>
                      <a:pt x="130810" y="53340"/>
                    </a:moveTo>
                    <a:cubicBezTo>
                      <a:pt x="114300" y="482600"/>
                      <a:pt x="107950" y="487680"/>
                      <a:pt x="97790" y="494030"/>
                    </a:cubicBezTo>
                    <a:cubicBezTo>
                      <a:pt x="88900" y="500380"/>
                      <a:pt x="74930" y="505460"/>
                      <a:pt x="63500" y="504190"/>
                    </a:cubicBezTo>
                    <a:cubicBezTo>
                      <a:pt x="48260" y="501650"/>
                      <a:pt x="25400" y="488950"/>
                      <a:pt x="17780" y="476250"/>
                    </a:cubicBezTo>
                    <a:cubicBezTo>
                      <a:pt x="10160" y="466090"/>
                      <a:pt x="7620" y="452120"/>
                      <a:pt x="8890" y="440690"/>
                    </a:cubicBezTo>
                    <a:cubicBezTo>
                      <a:pt x="10160" y="429260"/>
                      <a:pt x="15240" y="416560"/>
                      <a:pt x="24130" y="407670"/>
                    </a:cubicBezTo>
                    <a:cubicBezTo>
                      <a:pt x="35560" y="397510"/>
                      <a:pt x="60960" y="389890"/>
                      <a:pt x="74930" y="391160"/>
                    </a:cubicBezTo>
                    <a:cubicBezTo>
                      <a:pt x="87630" y="391160"/>
                      <a:pt x="99060" y="400050"/>
                      <a:pt x="107950" y="407670"/>
                    </a:cubicBezTo>
                    <a:cubicBezTo>
                      <a:pt x="115570" y="416560"/>
                      <a:pt x="121920" y="429260"/>
                      <a:pt x="123190" y="440690"/>
                    </a:cubicBezTo>
                    <a:cubicBezTo>
                      <a:pt x="123190" y="455930"/>
                      <a:pt x="115570" y="480060"/>
                      <a:pt x="102870" y="490220"/>
                    </a:cubicBezTo>
                    <a:cubicBezTo>
                      <a:pt x="91440" y="500380"/>
                      <a:pt x="64770" y="504190"/>
                      <a:pt x="50800" y="501650"/>
                    </a:cubicBezTo>
                    <a:cubicBezTo>
                      <a:pt x="39370" y="499110"/>
                      <a:pt x="27940" y="490220"/>
                      <a:pt x="20320" y="481330"/>
                    </a:cubicBezTo>
                    <a:cubicBezTo>
                      <a:pt x="13970" y="472440"/>
                      <a:pt x="11430" y="464820"/>
                      <a:pt x="8890" y="447040"/>
                    </a:cubicBezTo>
                    <a:cubicBezTo>
                      <a:pt x="0" y="386080"/>
                      <a:pt x="8890" y="97790"/>
                      <a:pt x="27940" y="40640"/>
                    </a:cubicBezTo>
                    <a:cubicBezTo>
                      <a:pt x="33020" y="22860"/>
                      <a:pt x="39370" y="16510"/>
                      <a:pt x="48260" y="10160"/>
                    </a:cubicBezTo>
                    <a:cubicBezTo>
                      <a:pt x="58420" y="3810"/>
                      <a:pt x="73660" y="0"/>
                      <a:pt x="85090" y="1270"/>
                    </a:cubicBezTo>
                    <a:cubicBezTo>
                      <a:pt x="96520" y="2540"/>
                      <a:pt x="109220" y="10160"/>
                      <a:pt x="116840" y="17780"/>
                    </a:cubicBezTo>
                    <a:cubicBezTo>
                      <a:pt x="124460" y="26670"/>
                      <a:pt x="130810" y="53340"/>
                      <a:pt x="130810" y="5334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6" id="286"/>
            <p:cNvGrpSpPr/>
            <p:nvPr/>
          </p:nvGrpSpPr>
          <p:grpSpPr>
            <a:xfrm rot="0">
              <a:off x="2211070" y="67310"/>
              <a:ext cx="415290" cy="469900"/>
              <a:chOff x="0" y="0"/>
              <a:chExt cx="415290" cy="469900"/>
            </a:xfrm>
          </p:grpSpPr>
          <p:sp>
            <p:nvSpPr>
              <p:cNvPr name="Freeform 287" id="287"/>
              <p:cNvSpPr/>
              <p:nvPr/>
            </p:nvSpPr>
            <p:spPr>
              <a:xfrm flipH="false" flipV="false" rot="0">
                <a:off x="40640" y="48260"/>
                <a:ext cx="327660" cy="370840"/>
              </a:xfrm>
              <a:custGeom>
                <a:avLst/>
                <a:gdLst/>
                <a:ahLst/>
                <a:cxnLst/>
                <a:rect r="r" b="b" t="t" l="l"/>
                <a:pathLst>
                  <a:path h="370840" w="327660">
                    <a:moveTo>
                      <a:pt x="260350" y="370840"/>
                    </a:moveTo>
                    <a:cubicBezTo>
                      <a:pt x="35560" y="311150"/>
                      <a:pt x="24130" y="297180"/>
                      <a:pt x="15240" y="271780"/>
                    </a:cubicBezTo>
                    <a:cubicBezTo>
                      <a:pt x="0" y="232410"/>
                      <a:pt x="7620" y="147320"/>
                      <a:pt x="10160" y="104140"/>
                    </a:cubicBezTo>
                    <a:cubicBezTo>
                      <a:pt x="12700" y="76200"/>
                      <a:pt x="13970" y="50800"/>
                      <a:pt x="21590" y="34290"/>
                    </a:cubicBezTo>
                    <a:cubicBezTo>
                      <a:pt x="27940" y="22860"/>
                      <a:pt x="38100" y="13970"/>
                      <a:pt x="48260" y="8890"/>
                    </a:cubicBezTo>
                    <a:cubicBezTo>
                      <a:pt x="58420" y="3810"/>
                      <a:pt x="72390" y="0"/>
                      <a:pt x="83820" y="3810"/>
                    </a:cubicBezTo>
                    <a:cubicBezTo>
                      <a:pt x="99060" y="7620"/>
                      <a:pt x="119380" y="22860"/>
                      <a:pt x="125730" y="36830"/>
                    </a:cubicBezTo>
                    <a:cubicBezTo>
                      <a:pt x="132080" y="52070"/>
                      <a:pt x="128270" y="77470"/>
                      <a:pt x="121920" y="90170"/>
                    </a:cubicBezTo>
                    <a:cubicBezTo>
                      <a:pt x="116840" y="101600"/>
                      <a:pt x="104140" y="109220"/>
                      <a:pt x="93980" y="113030"/>
                    </a:cubicBezTo>
                    <a:cubicBezTo>
                      <a:pt x="82550" y="118110"/>
                      <a:pt x="68580" y="119380"/>
                      <a:pt x="57150" y="114300"/>
                    </a:cubicBezTo>
                    <a:cubicBezTo>
                      <a:pt x="43180" y="109220"/>
                      <a:pt x="24130" y="90170"/>
                      <a:pt x="19050" y="77470"/>
                    </a:cubicBezTo>
                    <a:cubicBezTo>
                      <a:pt x="13970" y="66040"/>
                      <a:pt x="15240" y="50800"/>
                      <a:pt x="20320" y="40640"/>
                    </a:cubicBezTo>
                    <a:cubicBezTo>
                      <a:pt x="24130" y="29210"/>
                      <a:pt x="33020" y="17780"/>
                      <a:pt x="43180" y="11430"/>
                    </a:cubicBezTo>
                    <a:cubicBezTo>
                      <a:pt x="52070" y="5080"/>
                      <a:pt x="66040" y="2540"/>
                      <a:pt x="77470" y="2540"/>
                    </a:cubicBezTo>
                    <a:cubicBezTo>
                      <a:pt x="88900" y="3810"/>
                      <a:pt x="102870" y="8890"/>
                      <a:pt x="111760" y="17780"/>
                    </a:cubicBezTo>
                    <a:cubicBezTo>
                      <a:pt x="120650" y="25400"/>
                      <a:pt x="125730" y="33020"/>
                      <a:pt x="129540" y="49530"/>
                    </a:cubicBezTo>
                    <a:cubicBezTo>
                      <a:pt x="139700" y="83820"/>
                      <a:pt x="104140" y="195580"/>
                      <a:pt x="133350" y="232410"/>
                    </a:cubicBezTo>
                    <a:cubicBezTo>
                      <a:pt x="160020" y="266700"/>
                      <a:pt x="255270" y="252730"/>
                      <a:pt x="287020" y="270510"/>
                    </a:cubicBezTo>
                    <a:cubicBezTo>
                      <a:pt x="304800" y="279400"/>
                      <a:pt x="318770" y="289560"/>
                      <a:pt x="322580" y="303530"/>
                    </a:cubicBezTo>
                    <a:cubicBezTo>
                      <a:pt x="327660" y="317500"/>
                      <a:pt x="325120" y="340360"/>
                      <a:pt x="316230" y="351790"/>
                    </a:cubicBezTo>
                    <a:cubicBezTo>
                      <a:pt x="306070" y="363220"/>
                      <a:pt x="260350" y="370840"/>
                      <a:pt x="260350" y="37084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8" id="288"/>
            <p:cNvGrpSpPr/>
            <p:nvPr/>
          </p:nvGrpSpPr>
          <p:grpSpPr>
            <a:xfrm rot="0">
              <a:off x="2979420" y="119380"/>
              <a:ext cx="449580" cy="617220"/>
              <a:chOff x="0" y="0"/>
              <a:chExt cx="449580" cy="617220"/>
            </a:xfrm>
          </p:grpSpPr>
          <p:sp>
            <p:nvSpPr>
              <p:cNvPr name="Freeform 289" id="289"/>
              <p:cNvSpPr/>
              <p:nvPr/>
            </p:nvSpPr>
            <p:spPr>
              <a:xfrm flipH="false" flipV="false" rot="0">
                <a:off x="49530" y="49530"/>
                <a:ext cx="351790" cy="516890"/>
              </a:xfrm>
              <a:custGeom>
                <a:avLst/>
                <a:gdLst/>
                <a:ahLst/>
                <a:cxnLst/>
                <a:rect r="r" b="b" t="t" l="l"/>
                <a:pathLst>
                  <a:path h="516890" w="351790">
                    <a:moveTo>
                      <a:pt x="120650" y="21590"/>
                    </a:moveTo>
                    <a:cubicBezTo>
                      <a:pt x="323850" y="31750"/>
                      <a:pt x="332740" y="38100"/>
                      <a:pt x="340360" y="48260"/>
                    </a:cubicBezTo>
                    <a:cubicBezTo>
                      <a:pt x="346710" y="58420"/>
                      <a:pt x="351790" y="73660"/>
                      <a:pt x="349250" y="86360"/>
                    </a:cubicBezTo>
                    <a:cubicBezTo>
                      <a:pt x="345440" y="101600"/>
                      <a:pt x="328930" y="124460"/>
                      <a:pt x="307340" y="132080"/>
                    </a:cubicBezTo>
                    <a:cubicBezTo>
                      <a:pt x="278130" y="143510"/>
                      <a:pt x="195580" y="93980"/>
                      <a:pt x="175260" y="111760"/>
                    </a:cubicBezTo>
                    <a:cubicBezTo>
                      <a:pt x="156210" y="129540"/>
                      <a:pt x="163830" y="207010"/>
                      <a:pt x="179070" y="228600"/>
                    </a:cubicBezTo>
                    <a:cubicBezTo>
                      <a:pt x="189230" y="242570"/>
                      <a:pt x="214630" y="236220"/>
                      <a:pt x="229870" y="247650"/>
                    </a:cubicBezTo>
                    <a:cubicBezTo>
                      <a:pt x="246380" y="260350"/>
                      <a:pt x="266700" y="281940"/>
                      <a:pt x="273050" y="302260"/>
                    </a:cubicBezTo>
                    <a:cubicBezTo>
                      <a:pt x="279400" y="320040"/>
                      <a:pt x="276860" y="339090"/>
                      <a:pt x="270510" y="359410"/>
                    </a:cubicBezTo>
                    <a:cubicBezTo>
                      <a:pt x="260350" y="387350"/>
                      <a:pt x="237490" y="426720"/>
                      <a:pt x="208280" y="452120"/>
                    </a:cubicBezTo>
                    <a:cubicBezTo>
                      <a:pt x="175260" y="480060"/>
                      <a:pt x="105410" y="508000"/>
                      <a:pt x="73660" y="513080"/>
                    </a:cubicBezTo>
                    <a:cubicBezTo>
                      <a:pt x="58420" y="516890"/>
                      <a:pt x="46990" y="514350"/>
                      <a:pt x="35560" y="510540"/>
                    </a:cubicBezTo>
                    <a:cubicBezTo>
                      <a:pt x="25400" y="505460"/>
                      <a:pt x="13970" y="495300"/>
                      <a:pt x="7620" y="483870"/>
                    </a:cubicBezTo>
                    <a:cubicBezTo>
                      <a:pt x="2540" y="473710"/>
                      <a:pt x="0" y="458470"/>
                      <a:pt x="1270" y="447040"/>
                    </a:cubicBezTo>
                    <a:cubicBezTo>
                      <a:pt x="2540" y="434340"/>
                      <a:pt x="8890" y="420370"/>
                      <a:pt x="19050" y="412750"/>
                    </a:cubicBezTo>
                    <a:cubicBezTo>
                      <a:pt x="30480" y="402590"/>
                      <a:pt x="55880" y="393700"/>
                      <a:pt x="72390" y="396240"/>
                    </a:cubicBezTo>
                    <a:cubicBezTo>
                      <a:pt x="88900" y="400050"/>
                      <a:pt x="109220" y="416560"/>
                      <a:pt x="115570" y="431800"/>
                    </a:cubicBezTo>
                    <a:cubicBezTo>
                      <a:pt x="121920" y="447040"/>
                      <a:pt x="119380" y="473710"/>
                      <a:pt x="110490" y="487680"/>
                    </a:cubicBezTo>
                    <a:cubicBezTo>
                      <a:pt x="101600" y="501650"/>
                      <a:pt x="77470" y="514350"/>
                      <a:pt x="60960" y="515620"/>
                    </a:cubicBezTo>
                    <a:cubicBezTo>
                      <a:pt x="44450" y="515620"/>
                      <a:pt x="20320" y="502920"/>
                      <a:pt x="11430" y="490220"/>
                    </a:cubicBezTo>
                    <a:cubicBezTo>
                      <a:pt x="2540" y="476250"/>
                      <a:pt x="0" y="449580"/>
                      <a:pt x="5080" y="434340"/>
                    </a:cubicBezTo>
                    <a:cubicBezTo>
                      <a:pt x="7620" y="421640"/>
                      <a:pt x="16510" y="415290"/>
                      <a:pt x="29210" y="405130"/>
                    </a:cubicBezTo>
                    <a:cubicBezTo>
                      <a:pt x="52070" y="386080"/>
                      <a:pt x="147320" y="355600"/>
                      <a:pt x="146050" y="344170"/>
                    </a:cubicBezTo>
                    <a:cubicBezTo>
                      <a:pt x="144780" y="335280"/>
                      <a:pt x="104140" y="342900"/>
                      <a:pt x="91440" y="330200"/>
                    </a:cubicBezTo>
                    <a:cubicBezTo>
                      <a:pt x="74930" y="314960"/>
                      <a:pt x="68580" y="281940"/>
                      <a:pt x="63500" y="248920"/>
                    </a:cubicBezTo>
                    <a:cubicBezTo>
                      <a:pt x="57150" y="198120"/>
                      <a:pt x="63500" y="97790"/>
                      <a:pt x="77470" y="57150"/>
                    </a:cubicBezTo>
                    <a:cubicBezTo>
                      <a:pt x="83820" y="35560"/>
                      <a:pt x="91440" y="21590"/>
                      <a:pt x="106680" y="11430"/>
                    </a:cubicBezTo>
                    <a:cubicBezTo>
                      <a:pt x="124460" y="0"/>
                      <a:pt x="152400" y="0"/>
                      <a:pt x="180340" y="1270"/>
                    </a:cubicBezTo>
                    <a:cubicBezTo>
                      <a:pt x="217170" y="1270"/>
                      <a:pt x="280670" y="15240"/>
                      <a:pt x="308610" y="26670"/>
                    </a:cubicBezTo>
                    <a:cubicBezTo>
                      <a:pt x="322580" y="33020"/>
                      <a:pt x="332740" y="38100"/>
                      <a:pt x="340360" y="48260"/>
                    </a:cubicBezTo>
                    <a:cubicBezTo>
                      <a:pt x="346710" y="58420"/>
                      <a:pt x="351790" y="73660"/>
                      <a:pt x="349250" y="86360"/>
                    </a:cubicBezTo>
                    <a:cubicBezTo>
                      <a:pt x="345440" y="101600"/>
                      <a:pt x="330200" y="123190"/>
                      <a:pt x="307340" y="132080"/>
                    </a:cubicBezTo>
                    <a:cubicBezTo>
                      <a:pt x="267970" y="148590"/>
                      <a:pt x="144780" y="135890"/>
                      <a:pt x="107950" y="124460"/>
                    </a:cubicBezTo>
                    <a:cubicBezTo>
                      <a:pt x="92710" y="118110"/>
                      <a:pt x="85090" y="111760"/>
                      <a:pt x="78740" y="102870"/>
                    </a:cubicBezTo>
                    <a:cubicBezTo>
                      <a:pt x="71120" y="93980"/>
                      <a:pt x="67310" y="78740"/>
                      <a:pt x="69850" y="67310"/>
                    </a:cubicBezTo>
                    <a:cubicBezTo>
                      <a:pt x="71120" y="55880"/>
                      <a:pt x="77470" y="41910"/>
                      <a:pt x="86360" y="34290"/>
                    </a:cubicBezTo>
                    <a:cubicBezTo>
                      <a:pt x="95250" y="26670"/>
                      <a:pt x="120650" y="21590"/>
                      <a:pt x="120650" y="215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90" id="290"/>
          <p:cNvGrpSpPr/>
          <p:nvPr/>
        </p:nvGrpSpPr>
        <p:grpSpPr>
          <a:xfrm rot="0">
            <a:off x="6903244" y="7042785"/>
            <a:ext cx="2677478" cy="575310"/>
            <a:chOff x="0" y="0"/>
            <a:chExt cx="3569970" cy="767080"/>
          </a:xfrm>
        </p:grpSpPr>
        <p:grpSp>
          <p:nvGrpSpPr>
            <p:cNvPr name="Group 291" id="291"/>
            <p:cNvGrpSpPr/>
            <p:nvPr/>
          </p:nvGrpSpPr>
          <p:grpSpPr>
            <a:xfrm rot="0">
              <a:off x="0" y="0"/>
              <a:ext cx="516890" cy="669290"/>
              <a:chOff x="0" y="0"/>
              <a:chExt cx="516890" cy="669290"/>
            </a:xfrm>
          </p:grpSpPr>
          <p:sp>
            <p:nvSpPr>
              <p:cNvPr name="Freeform 292" id="292"/>
              <p:cNvSpPr/>
              <p:nvPr/>
            </p:nvSpPr>
            <p:spPr>
              <a:xfrm flipH="false" flipV="false" rot="0">
                <a:off x="50800" y="48260"/>
                <a:ext cx="417830" cy="577850"/>
              </a:xfrm>
              <a:custGeom>
                <a:avLst/>
                <a:gdLst/>
                <a:ahLst/>
                <a:cxnLst/>
                <a:rect r="r" b="b" t="t" l="l"/>
                <a:pathLst>
                  <a:path h="577850" w="417830">
                    <a:moveTo>
                      <a:pt x="12700" y="130810"/>
                    </a:moveTo>
                    <a:cubicBezTo>
                      <a:pt x="144780" y="0"/>
                      <a:pt x="161290" y="17780"/>
                      <a:pt x="171450" y="30480"/>
                    </a:cubicBezTo>
                    <a:cubicBezTo>
                      <a:pt x="181610" y="44450"/>
                      <a:pt x="181610" y="57150"/>
                      <a:pt x="185420" y="83820"/>
                    </a:cubicBezTo>
                    <a:cubicBezTo>
                      <a:pt x="196850" y="154940"/>
                      <a:pt x="208280" y="407670"/>
                      <a:pt x="200660" y="481330"/>
                    </a:cubicBezTo>
                    <a:cubicBezTo>
                      <a:pt x="198120" y="510540"/>
                      <a:pt x="198120" y="525780"/>
                      <a:pt x="187960" y="539750"/>
                    </a:cubicBezTo>
                    <a:cubicBezTo>
                      <a:pt x="177800" y="553720"/>
                      <a:pt x="160020" y="561340"/>
                      <a:pt x="143510" y="566420"/>
                    </a:cubicBezTo>
                    <a:cubicBezTo>
                      <a:pt x="123190" y="572770"/>
                      <a:pt x="90170" y="571500"/>
                      <a:pt x="73660" y="567690"/>
                    </a:cubicBezTo>
                    <a:cubicBezTo>
                      <a:pt x="62230" y="565150"/>
                      <a:pt x="54610" y="561340"/>
                      <a:pt x="48260" y="554990"/>
                    </a:cubicBezTo>
                    <a:cubicBezTo>
                      <a:pt x="39370" y="546100"/>
                      <a:pt x="30480" y="529590"/>
                      <a:pt x="29210" y="518160"/>
                    </a:cubicBezTo>
                    <a:cubicBezTo>
                      <a:pt x="26670" y="508000"/>
                      <a:pt x="29210" y="497840"/>
                      <a:pt x="31750" y="490220"/>
                    </a:cubicBezTo>
                    <a:cubicBezTo>
                      <a:pt x="35560" y="481330"/>
                      <a:pt x="40640" y="472440"/>
                      <a:pt x="48260" y="466090"/>
                    </a:cubicBezTo>
                    <a:cubicBezTo>
                      <a:pt x="57150" y="458470"/>
                      <a:pt x="67310" y="454660"/>
                      <a:pt x="87630" y="450850"/>
                    </a:cubicBezTo>
                    <a:cubicBezTo>
                      <a:pt x="139700" y="441960"/>
                      <a:pt x="339090" y="433070"/>
                      <a:pt x="383540" y="450850"/>
                    </a:cubicBezTo>
                    <a:cubicBezTo>
                      <a:pt x="398780" y="458470"/>
                      <a:pt x="405130" y="467360"/>
                      <a:pt x="410210" y="478790"/>
                    </a:cubicBezTo>
                    <a:cubicBezTo>
                      <a:pt x="415290" y="490220"/>
                      <a:pt x="416560" y="505460"/>
                      <a:pt x="414020" y="516890"/>
                    </a:cubicBezTo>
                    <a:cubicBezTo>
                      <a:pt x="411480" y="528320"/>
                      <a:pt x="403860" y="542290"/>
                      <a:pt x="394970" y="549910"/>
                    </a:cubicBezTo>
                    <a:cubicBezTo>
                      <a:pt x="386080" y="557530"/>
                      <a:pt x="372110" y="565150"/>
                      <a:pt x="359410" y="563880"/>
                    </a:cubicBezTo>
                    <a:cubicBezTo>
                      <a:pt x="344170" y="563880"/>
                      <a:pt x="318770" y="552450"/>
                      <a:pt x="308610" y="541020"/>
                    </a:cubicBezTo>
                    <a:cubicBezTo>
                      <a:pt x="299720" y="532130"/>
                      <a:pt x="294640" y="518160"/>
                      <a:pt x="295910" y="505460"/>
                    </a:cubicBezTo>
                    <a:cubicBezTo>
                      <a:pt x="297180" y="488950"/>
                      <a:pt x="308610" y="464820"/>
                      <a:pt x="321310" y="454660"/>
                    </a:cubicBezTo>
                    <a:cubicBezTo>
                      <a:pt x="335280" y="445770"/>
                      <a:pt x="361950" y="443230"/>
                      <a:pt x="377190" y="448310"/>
                    </a:cubicBezTo>
                    <a:cubicBezTo>
                      <a:pt x="392430" y="454660"/>
                      <a:pt x="410210" y="474980"/>
                      <a:pt x="414020" y="491490"/>
                    </a:cubicBezTo>
                    <a:cubicBezTo>
                      <a:pt x="417830" y="506730"/>
                      <a:pt x="412750" y="532130"/>
                      <a:pt x="400050" y="544830"/>
                    </a:cubicBezTo>
                    <a:cubicBezTo>
                      <a:pt x="383540" y="562610"/>
                      <a:pt x="346710" y="565150"/>
                      <a:pt x="309880" y="570230"/>
                    </a:cubicBezTo>
                    <a:cubicBezTo>
                      <a:pt x="252730" y="577850"/>
                      <a:pt x="130810" y="577850"/>
                      <a:pt x="87630" y="570230"/>
                    </a:cubicBezTo>
                    <a:cubicBezTo>
                      <a:pt x="68580" y="566420"/>
                      <a:pt x="58420" y="563880"/>
                      <a:pt x="48260" y="554990"/>
                    </a:cubicBezTo>
                    <a:cubicBezTo>
                      <a:pt x="38100" y="546100"/>
                      <a:pt x="30480" y="529590"/>
                      <a:pt x="29210" y="518160"/>
                    </a:cubicBezTo>
                    <a:cubicBezTo>
                      <a:pt x="26670" y="508000"/>
                      <a:pt x="27940" y="499110"/>
                      <a:pt x="31750" y="490220"/>
                    </a:cubicBezTo>
                    <a:cubicBezTo>
                      <a:pt x="36830" y="478790"/>
                      <a:pt x="49530" y="464820"/>
                      <a:pt x="59690" y="458470"/>
                    </a:cubicBezTo>
                    <a:cubicBezTo>
                      <a:pt x="68580" y="453390"/>
                      <a:pt x="86360" y="449580"/>
                      <a:pt x="87630" y="450850"/>
                    </a:cubicBezTo>
                    <a:cubicBezTo>
                      <a:pt x="87630" y="452120"/>
                      <a:pt x="81280" y="459740"/>
                      <a:pt x="78740" y="458470"/>
                    </a:cubicBezTo>
                    <a:cubicBezTo>
                      <a:pt x="73660" y="457200"/>
                      <a:pt x="74930" y="430530"/>
                      <a:pt x="73660" y="406400"/>
                    </a:cubicBezTo>
                    <a:cubicBezTo>
                      <a:pt x="71120" y="342900"/>
                      <a:pt x="45720" y="87630"/>
                      <a:pt x="76200" y="69850"/>
                    </a:cubicBezTo>
                    <a:cubicBezTo>
                      <a:pt x="88900" y="62230"/>
                      <a:pt x="111760" y="95250"/>
                      <a:pt x="128270" y="93980"/>
                    </a:cubicBezTo>
                    <a:cubicBezTo>
                      <a:pt x="144780" y="93980"/>
                      <a:pt x="171450" y="64770"/>
                      <a:pt x="176530" y="69850"/>
                    </a:cubicBezTo>
                    <a:cubicBezTo>
                      <a:pt x="180340" y="73660"/>
                      <a:pt x="165100" y="104140"/>
                      <a:pt x="153670" y="121920"/>
                    </a:cubicBezTo>
                    <a:cubicBezTo>
                      <a:pt x="135890" y="149860"/>
                      <a:pt x="99060" y="204470"/>
                      <a:pt x="71120" y="213360"/>
                    </a:cubicBezTo>
                    <a:cubicBezTo>
                      <a:pt x="52070" y="219710"/>
                      <a:pt x="25400" y="209550"/>
                      <a:pt x="13970" y="199390"/>
                    </a:cubicBezTo>
                    <a:cubicBezTo>
                      <a:pt x="5080" y="191770"/>
                      <a:pt x="0" y="176530"/>
                      <a:pt x="0" y="165100"/>
                    </a:cubicBezTo>
                    <a:cubicBezTo>
                      <a:pt x="0" y="153670"/>
                      <a:pt x="12700" y="130810"/>
                      <a:pt x="12700" y="1308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3" id="293"/>
            <p:cNvGrpSpPr/>
            <p:nvPr/>
          </p:nvGrpSpPr>
          <p:grpSpPr>
            <a:xfrm rot="0">
              <a:off x="668020" y="5080"/>
              <a:ext cx="455930" cy="683260"/>
              <a:chOff x="0" y="0"/>
              <a:chExt cx="455930" cy="683260"/>
            </a:xfrm>
          </p:grpSpPr>
          <p:sp>
            <p:nvSpPr>
              <p:cNvPr name="Freeform 294" id="294"/>
              <p:cNvSpPr/>
              <p:nvPr/>
            </p:nvSpPr>
            <p:spPr>
              <a:xfrm flipH="false" flipV="false" rot="0">
                <a:off x="50800" y="44450"/>
                <a:ext cx="355600" cy="591820"/>
              </a:xfrm>
              <a:custGeom>
                <a:avLst/>
                <a:gdLst/>
                <a:ahLst/>
                <a:cxnLst/>
                <a:rect r="r" b="b" t="t" l="l"/>
                <a:pathLst>
                  <a:path h="591820" w="355600">
                    <a:moveTo>
                      <a:pt x="0" y="146050"/>
                    </a:moveTo>
                    <a:cubicBezTo>
                      <a:pt x="36830" y="35560"/>
                      <a:pt x="54610" y="15240"/>
                      <a:pt x="73660" y="7620"/>
                    </a:cubicBezTo>
                    <a:cubicBezTo>
                      <a:pt x="90170" y="0"/>
                      <a:pt x="107950" y="1270"/>
                      <a:pt x="127000" y="6350"/>
                    </a:cubicBezTo>
                    <a:cubicBezTo>
                      <a:pt x="153670" y="13970"/>
                      <a:pt x="187960" y="40640"/>
                      <a:pt x="212090" y="64770"/>
                    </a:cubicBezTo>
                    <a:cubicBezTo>
                      <a:pt x="237490" y="88900"/>
                      <a:pt x="264160" y="125730"/>
                      <a:pt x="278130" y="151130"/>
                    </a:cubicBezTo>
                    <a:cubicBezTo>
                      <a:pt x="287020" y="168910"/>
                      <a:pt x="292100" y="180340"/>
                      <a:pt x="294640" y="200660"/>
                    </a:cubicBezTo>
                    <a:cubicBezTo>
                      <a:pt x="297180" y="231140"/>
                      <a:pt x="293370" y="284480"/>
                      <a:pt x="280670" y="320040"/>
                    </a:cubicBezTo>
                    <a:cubicBezTo>
                      <a:pt x="269240" y="353060"/>
                      <a:pt x="245110" y="381000"/>
                      <a:pt x="222250" y="407670"/>
                    </a:cubicBezTo>
                    <a:cubicBezTo>
                      <a:pt x="199390" y="434340"/>
                      <a:pt x="168910" y="473710"/>
                      <a:pt x="144780" y="480060"/>
                    </a:cubicBezTo>
                    <a:cubicBezTo>
                      <a:pt x="125730" y="485140"/>
                      <a:pt x="90170" y="471170"/>
                      <a:pt x="91440" y="467360"/>
                    </a:cubicBezTo>
                    <a:cubicBezTo>
                      <a:pt x="91440" y="461010"/>
                      <a:pt x="274320" y="440690"/>
                      <a:pt x="313690" y="452120"/>
                    </a:cubicBezTo>
                    <a:cubicBezTo>
                      <a:pt x="330200" y="457200"/>
                      <a:pt x="337820" y="466090"/>
                      <a:pt x="344170" y="476250"/>
                    </a:cubicBezTo>
                    <a:cubicBezTo>
                      <a:pt x="350520" y="486410"/>
                      <a:pt x="354330" y="500380"/>
                      <a:pt x="354330" y="513080"/>
                    </a:cubicBezTo>
                    <a:cubicBezTo>
                      <a:pt x="353060" y="524510"/>
                      <a:pt x="347980" y="539750"/>
                      <a:pt x="339090" y="548640"/>
                    </a:cubicBezTo>
                    <a:cubicBezTo>
                      <a:pt x="331470" y="557530"/>
                      <a:pt x="320040" y="566420"/>
                      <a:pt x="306070" y="567690"/>
                    </a:cubicBezTo>
                    <a:cubicBezTo>
                      <a:pt x="290830" y="570230"/>
                      <a:pt x="264160" y="562610"/>
                      <a:pt x="252730" y="552450"/>
                    </a:cubicBezTo>
                    <a:cubicBezTo>
                      <a:pt x="242570" y="544830"/>
                      <a:pt x="236220" y="530860"/>
                      <a:pt x="234950" y="518160"/>
                    </a:cubicBezTo>
                    <a:cubicBezTo>
                      <a:pt x="232410" y="506730"/>
                      <a:pt x="233680" y="491490"/>
                      <a:pt x="241300" y="481330"/>
                    </a:cubicBezTo>
                    <a:cubicBezTo>
                      <a:pt x="250190" y="467360"/>
                      <a:pt x="273050" y="452120"/>
                      <a:pt x="288290" y="449580"/>
                    </a:cubicBezTo>
                    <a:cubicBezTo>
                      <a:pt x="300990" y="447040"/>
                      <a:pt x="314960" y="452120"/>
                      <a:pt x="325120" y="458470"/>
                    </a:cubicBezTo>
                    <a:cubicBezTo>
                      <a:pt x="335280" y="464820"/>
                      <a:pt x="345440" y="476250"/>
                      <a:pt x="350520" y="487680"/>
                    </a:cubicBezTo>
                    <a:cubicBezTo>
                      <a:pt x="354330" y="499110"/>
                      <a:pt x="355600" y="514350"/>
                      <a:pt x="351790" y="525780"/>
                    </a:cubicBezTo>
                    <a:cubicBezTo>
                      <a:pt x="347980" y="537210"/>
                      <a:pt x="342900" y="548640"/>
                      <a:pt x="330200" y="557530"/>
                    </a:cubicBezTo>
                    <a:cubicBezTo>
                      <a:pt x="306070" y="574040"/>
                      <a:pt x="240030" y="582930"/>
                      <a:pt x="196850" y="588010"/>
                    </a:cubicBezTo>
                    <a:cubicBezTo>
                      <a:pt x="158750" y="591820"/>
                      <a:pt x="115570" y="591820"/>
                      <a:pt x="86360" y="586740"/>
                    </a:cubicBezTo>
                    <a:cubicBezTo>
                      <a:pt x="66040" y="584200"/>
                      <a:pt x="49530" y="582930"/>
                      <a:pt x="35560" y="571500"/>
                    </a:cubicBezTo>
                    <a:cubicBezTo>
                      <a:pt x="20320" y="557530"/>
                      <a:pt x="6350" y="524510"/>
                      <a:pt x="3810" y="502920"/>
                    </a:cubicBezTo>
                    <a:cubicBezTo>
                      <a:pt x="2540" y="483870"/>
                      <a:pt x="6350" y="467360"/>
                      <a:pt x="17780" y="447040"/>
                    </a:cubicBezTo>
                    <a:cubicBezTo>
                      <a:pt x="39370" y="408940"/>
                      <a:pt x="124460" y="349250"/>
                      <a:pt x="152400" y="313690"/>
                    </a:cubicBezTo>
                    <a:cubicBezTo>
                      <a:pt x="167640" y="293370"/>
                      <a:pt x="177800" y="280670"/>
                      <a:pt x="181610" y="261620"/>
                    </a:cubicBezTo>
                    <a:cubicBezTo>
                      <a:pt x="186690" y="243840"/>
                      <a:pt x="184150" y="223520"/>
                      <a:pt x="179070" y="205740"/>
                    </a:cubicBezTo>
                    <a:cubicBezTo>
                      <a:pt x="173990" y="189230"/>
                      <a:pt x="163830" y="175260"/>
                      <a:pt x="152400" y="162560"/>
                    </a:cubicBezTo>
                    <a:cubicBezTo>
                      <a:pt x="140970" y="148590"/>
                      <a:pt x="116840" y="123190"/>
                      <a:pt x="106680" y="125730"/>
                    </a:cubicBezTo>
                    <a:cubicBezTo>
                      <a:pt x="97790" y="129540"/>
                      <a:pt x="102870" y="167640"/>
                      <a:pt x="95250" y="180340"/>
                    </a:cubicBezTo>
                    <a:cubicBezTo>
                      <a:pt x="87630" y="191770"/>
                      <a:pt x="76200" y="199390"/>
                      <a:pt x="64770" y="201930"/>
                    </a:cubicBezTo>
                    <a:cubicBezTo>
                      <a:pt x="50800" y="204470"/>
                      <a:pt x="27940" y="200660"/>
                      <a:pt x="17780" y="190500"/>
                    </a:cubicBezTo>
                    <a:cubicBezTo>
                      <a:pt x="6350" y="181610"/>
                      <a:pt x="0" y="146050"/>
                      <a:pt x="0" y="14605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5" id="295"/>
            <p:cNvGrpSpPr/>
            <p:nvPr/>
          </p:nvGrpSpPr>
          <p:grpSpPr>
            <a:xfrm rot="0">
              <a:off x="1447800" y="29210"/>
              <a:ext cx="487680" cy="726440"/>
              <a:chOff x="0" y="0"/>
              <a:chExt cx="487680" cy="726440"/>
            </a:xfrm>
          </p:grpSpPr>
          <p:sp>
            <p:nvSpPr>
              <p:cNvPr name="Freeform 296" id="296"/>
              <p:cNvSpPr/>
              <p:nvPr/>
            </p:nvSpPr>
            <p:spPr>
              <a:xfrm flipH="false" flipV="false" rot="0">
                <a:off x="45720" y="48260"/>
                <a:ext cx="396240" cy="631190"/>
              </a:xfrm>
              <a:custGeom>
                <a:avLst/>
                <a:gdLst/>
                <a:ahLst/>
                <a:cxnLst/>
                <a:rect r="r" b="b" t="t" l="l"/>
                <a:pathLst>
                  <a:path h="631190" w="396240">
                    <a:moveTo>
                      <a:pt x="8890" y="120650"/>
                    </a:moveTo>
                    <a:cubicBezTo>
                      <a:pt x="96520" y="22860"/>
                      <a:pt x="143510" y="5080"/>
                      <a:pt x="175260" y="2540"/>
                    </a:cubicBezTo>
                    <a:cubicBezTo>
                      <a:pt x="198120" y="0"/>
                      <a:pt x="215900" y="5080"/>
                      <a:pt x="237490" y="15240"/>
                    </a:cubicBezTo>
                    <a:cubicBezTo>
                      <a:pt x="266700" y="27940"/>
                      <a:pt x="309880" y="58420"/>
                      <a:pt x="328930" y="82550"/>
                    </a:cubicBezTo>
                    <a:cubicBezTo>
                      <a:pt x="342900" y="100330"/>
                      <a:pt x="347980" y="118110"/>
                      <a:pt x="351790" y="137160"/>
                    </a:cubicBezTo>
                    <a:cubicBezTo>
                      <a:pt x="355600" y="154940"/>
                      <a:pt x="355600" y="175260"/>
                      <a:pt x="353060" y="195580"/>
                    </a:cubicBezTo>
                    <a:cubicBezTo>
                      <a:pt x="350520" y="217170"/>
                      <a:pt x="342900" y="242570"/>
                      <a:pt x="334010" y="261620"/>
                    </a:cubicBezTo>
                    <a:cubicBezTo>
                      <a:pt x="325120" y="278130"/>
                      <a:pt x="313690" y="289560"/>
                      <a:pt x="299720" y="304800"/>
                    </a:cubicBezTo>
                    <a:cubicBezTo>
                      <a:pt x="276860" y="328930"/>
                      <a:pt x="236220" y="367030"/>
                      <a:pt x="209550" y="384810"/>
                    </a:cubicBezTo>
                    <a:cubicBezTo>
                      <a:pt x="190500" y="397510"/>
                      <a:pt x="175260" y="406400"/>
                      <a:pt x="158750" y="408940"/>
                    </a:cubicBezTo>
                    <a:cubicBezTo>
                      <a:pt x="140970" y="411480"/>
                      <a:pt x="116840" y="408940"/>
                      <a:pt x="104140" y="400050"/>
                    </a:cubicBezTo>
                    <a:cubicBezTo>
                      <a:pt x="91440" y="389890"/>
                      <a:pt x="82550" y="364490"/>
                      <a:pt x="81280" y="349250"/>
                    </a:cubicBezTo>
                    <a:cubicBezTo>
                      <a:pt x="81280" y="339090"/>
                      <a:pt x="85090" y="331470"/>
                      <a:pt x="90170" y="322580"/>
                    </a:cubicBezTo>
                    <a:cubicBezTo>
                      <a:pt x="96520" y="312420"/>
                      <a:pt x="107950" y="302260"/>
                      <a:pt x="123190" y="297180"/>
                    </a:cubicBezTo>
                    <a:cubicBezTo>
                      <a:pt x="149860" y="287020"/>
                      <a:pt x="203200" y="289560"/>
                      <a:pt x="242570" y="294640"/>
                    </a:cubicBezTo>
                    <a:cubicBezTo>
                      <a:pt x="283210" y="299720"/>
                      <a:pt x="339090" y="311150"/>
                      <a:pt x="363220" y="331470"/>
                    </a:cubicBezTo>
                    <a:cubicBezTo>
                      <a:pt x="379730" y="345440"/>
                      <a:pt x="387350" y="364490"/>
                      <a:pt x="391160" y="384810"/>
                    </a:cubicBezTo>
                    <a:cubicBezTo>
                      <a:pt x="396240" y="406400"/>
                      <a:pt x="393700" y="431800"/>
                      <a:pt x="386080" y="458470"/>
                    </a:cubicBezTo>
                    <a:cubicBezTo>
                      <a:pt x="375920" y="492760"/>
                      <a:pt x="347980" y="544830"/>
                      <a:pt x="323850" y="571500"/>
                    </a:cubicBezTo>
                    <a:cubicBezTo>
                      <a:pt x="306070" y="590550"/>
                      <a:pt x="287020" y="600710"/>
                      <a:pt x="266700" y="609600"/>
                    </a:cubicBezTo>
                    <a:cubicBezTo>
                      <a:pt x="246380" y="617220"/>
                      <a:pt x="227330" y="622300"/>
                      <a:pt x="203200" y="624840"/>
                    </a:cubicBezTo>
                    <a:cubicBezTo>
                      <a:pt x="175260" y="627380"/>
                      <a:pt x="129540" y="631190"/>
                      <a:pt x="106680" y="623570"/>
                    </a:cubicBezTo>
                    <a:cubicBezTo>
                      <a:pt x="92710" y="618490"/>
                      <a:pt x="82550" y="610870"/>
                      <a:pt x="76200" y="600710"/>
                    </a:cubicBezTo>
                    <a:cubicBezTo>
                      <a:pt x="68580" y="586740"/>
                      <a:pt x="64770" y="558800"/>
                      <a:pt x="69850" y="543560"/>
                    </a:cubicBezTo>
                    <a:cubicBezTo>
                      <a:pt x="73660" y="532130"/>
                      <a:pt x="83820" y="520700"/>
                      <a:pt x="95250" y="514350"/>
                    </a:cubicBezTo>
                    <a:cubicBezTo>
                      <a:pt x="105410" y="508000"/>
                      <a:pt x="120650" y="505460"/>
                      <a:pt x="132080" y="506730"/>
                    </a:cubicBezTo>
                    <a:cubicBezTo>
                      <a:pt x="144780" y="508000"/>
                      <a:pt x="158750" y="514350"/>
                      <a:pt x="167640" y="521970"/>
                    </a:cubicBezTo>
                    <a:cubicBezTo>
                      <a:pt x="176530" y="530860"/>
                      <a:pt x="184150" y="543560"/>
                      <a:pt x="185420" y="556260"/>
                    </a:cubicBezTo>
                    <a:cubicBezTo>
                      <a:pt x="186690" y="571500"/>
                      <a:pt x="177800" y="598170"/>
                      <a:pt x="167640" y="609600"/>
                    </a:cubicBezTo>
                    <a:cubicBezTo>
                      <a:pt x="158750" y="619760"/>
                      <a:pt x="144780" y="626110"/>
                      <a:pt x="132080" y="626110"/>
                    </a:cubicBezTo>
                    <a:cubicBezTo>
                      <a:pt x="116840" y="626110"/>
                      <a:pt x="91440" y="615950"/>
                      <a:pt x="80010" y="605790"/>
                    </a:cubicBezTo>
                    <a:cubicBezTo>
                      <a:pt x="71120" y="595630"/>
                      <a:pt x="66040" y="581660"/>
                      <a:pt x="66040" y="568960"/>
                    </a:cubicBezTo>
                    <a:cubicBezTo>
                      <a:pt x="64770" y="557530"/>
                      <a:pt x="68580" y="542290"/>
                      <a:pt x="76200" y="532130"/>
                    </a:cubicBezTo>
                    <a:cubicBezTo>
                      <a:pt x="82550" y="521970"/>
                      <a:pt x="92710" y="514350"/>
                      <a:pt x="106680" y="509270"/>
                    </a:cubicBezTo>
                    <a:cubicBezTo>
                      <a:pt x="127000" y="501650"/>
                      <a:pt x="165100" y="511810"/>
                      <a:pt x="187960" y="505460"/>
                    </a:cubicBezTo>
                    <a:cubicBezTo>
                      <a:pt x="207010" y="500380"/>
                      <a:pt x="224790" y="494030"/>
                      <a:pt x="237490" y="480060"/>
                    </a:cubicBezTo>
                    <a:cubicBezTo>
                      <a:pt x="252730" y="466090"/>
                      <a:pt x="274320" y="430530"/>
                      <a:pt x="266700" y="417830"/>
                    </a:cubicBezTo>
                    <a:cubicBezTo>
                      <a:pt x="255270" y="398780"/>
                      <a:pt x="157480" y="417830"/>
                      <a:pt x="129540" y="411480"/>
                    </a:cubicBezTo>
                    <a:cubicBezTo>
                      <a:pt x="118110" y="407670"/>
                      <a:pt x="111760" y="406400"/>
                      <a:pt x="104140" y="400050"/>
                    </a:cubicBezTo>
                    <a:cubicBezTo>
                      <a:pt x="95250" y="391160"/>
                      <a:pt x="83820" y="377190"/>
                      <a:pt x="82550" y="364490"/>
                    </a:cubicBezTo>
                    <a:cubicBezTo>
                      <a:pt x="81280" y="347980"/>
                      <a:pt x="86360" y="328930"/>
                      <a:pt x="99060" y="311150"/>
                    </a:cubicBezTo>
                    <a:cubicBezTo>
                      <a:pt x="119380" y="283210"/>
                      <a:pt x="193040" y="251460"/>
                      <a:pt x="215900" y="223520"/>
                    </a:cubicBezTo>
                    <a:cubicBezTo>
                      <a:pt x="229870" y="207010"/>
                      <a:pt x="238760" y="190500"/>
                      <a:pt x="238760" y="175260"/>
                    </a:cubicBezTo>
                    <a:cubicBezTo>
                      <a:pt x="237490" y="158750"/>
                      <a:pt x="227330" y="137160"/>
                      <a:pt x="213360" y="127000"/>
                    </a:cubicBezTo>
                    <a:cubicBezTo>
                      <a:pt x="199390" y="116840"/>
                      <a:pt x="173990" y="109220"/>
                      <a:pt x="154940" y="115570"/>
                    </a:cubicBezTo>
                    <a:cubicBezTo>
                      <a:pt x="128270" y="123190"/>
                      <a:pt x="101600" y="181610"/>
                      <a:pt x="78740" y="193040"/>
                    </a:cubicBezTo>
                    <a:cubicBezTo>
                      <a:pt x="66040" y="199390"/>
                      <a:pt x="54610" y="201930"/>
                      <a:pt x="43180" y="199390"/>
                    </a:cubicBezTo>
                    <a:cubicBezTo>
                      <a:pt x="29210" y="195580"/>
                      <a:pt x="11430" y="181610"/>
                      <a:pt x="5080" y="168910"/>
                    </a:cubicBezTo>
                    <a:cubicBezTo>
                      <a:pt x="0" y="154940"/>
                      <a:pt x="8890" y="120650"/>
                      <a:pt x="8890" y="12065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7" id="297"/>
            <p:cNvGrpSpPr/>
            <p:nvPr/>
          </p:nvGrpSpPr>
          <p:grpSpPr>
            <a:xfrm rot="0">
              <a:off x="2505710" y="104140"/>
              <a:ext cx="215900" cy="654050"/>
              <a:chOff x="0" y="0"/>
              <a:chExt cx="215900" cy="654050"/>
            </a:xfrm>
          </p:grpSpPr>
          <p:sp>
            <p:nvSpPr>
              <p:cNvPr name="Freeform 298" id="298"/>
              <p:cNvSpPr/>
              <p:nvPr/>
            </p:nvSpPr>
            <p:spPr>
              <a:xfrm flipH="false" flipV="false" rot="0">
                <a:off x="34290" y="50800"/>
                <a:ext cx="132080" cy="553720"/>
              </a:xfrm>
              <a:custGeom>
                <a:avLst/>
                <a:gdLst/>
                <a:ahLst/>
                <a:cxnLst/>
                <a:rect r="r" b="b" t="t" l="l"/>
                <a:pathLst>
                  <a:path h="553720" w="132080">
                    <a:moveTo>
                      <a:pt x="119380" y="46990"/>
                    </a:moveTo>
                    <a:cubicBezTo>
                      <a:pt x="124460" y="528320"/>
                      <a:pt x="115570" y="534670"/>
                      <a:pt x="106680" y="542290"/>
                    </a:cubicBezTo>
                    <a:cubicBezTo>
                      <a:pt x="99060" y="548640"/>
                      <a:pt x="90170" y="552450"/>
                      <a:pt x="81280" y="552450"/>
                    </a:cubicBezTo>
                    <a:cubicBezTo>
                      <a:pt x="67310" y="552450"/>
                      <a:pt x="40640" y="544830"/>
                      <a:pt x="30480" y="533400"/>
                    </a:cubicBezTo>
                    <a:cubicBezTo>
                      <a:pt x="20320" y="520700"/>
                      <a:pt x="15240" y="491490"/>
                      <a:pt x="19050" y="476250"/>
                    </a:cubicBezTo>
                    <a:cubicBezTo>
                      <a:pt x="21590" y="464820"/>
                      <a:pt x="31750" y="453390"/>
                      <a:pt x="41910" y="447040"/>
                    </a:cubicBezTo>
                    <a:cubicBezTo>
                      <a:pt x="50800" y="440690"/>
                      <a:pt x="64770" y="436880"/>
                      <a:pt x="77470" y="436880"/>
                    </a:cubicBezTo>
                    <a:cubicBezTo>
                      <a:pt x="88900" y="438150"/>
                      <a:pt x="101600" y="443230"/>
                      <a:pt x="110490" y="450850"/>
                    </a:cubicBezTo>
                    <a:cubicBezTo>
                      <a:pt x="119380" y="458470"/>
                      <a:pt x="128270" y="469900"/>
                      <a:pt x="129540" y="482600"/>
                    </a:cubicBezTo>
                    <a:cubicBezTo>
                      <a:pt x="132080" y="497840"/>
                      <a:pt x="127000" y="523240"/>
                      <a:pt x="115570" y="534670"/>
                    </a:cubicBezTo>
                    <a:cubicBezTo>
                      <a:pt x="104140" y="546100"/>
                      <a:pt x="80010" y="552450"/>
                      <a:pt x="64770" y="551180"/>
                    </a:cubicBezTo>
                    <a:cubicBezTo>
                      <a:pt x="52070" y="551180"/>
                      <a:pt x="40640" y="542290"/>
                      <a:pt x="31750" y="534670"/>
                    </a:cubicBezTo>
                    <a:cubicBezTo>
                      <a:pt x="24130" y="525780"/>
                      <a:pt x="16510" y="513080"/>
                      <a:pt x="16510" y="501650"/>
                    </a:cubicBezTo>
                    <a:cubicBezTo>
                      <a:pt x="16510" y="486410"/>
                      <a:pt x="26670" y="461010"/>
                      <a:pt x="36830" y="450850"/>
                    </a:cubicBezTo>
                    <a:cubicBezTo>
                      <a:pt x="45720" y="441960"/>
                      <a:pt x="58420" y="436880"/>
                      <a:pt x="71120" y="436880"/>
                    </a:cubicBezTo>
                    <a:cubicBezTo>
                      <a:pt x="85090" y="438150"/>
                      <a:pt x="109220" y="448310"/>
                      <a:pt x="119380" y="459740"/>
                    </a:cubicBezTo>
                    <a:cubicBezTo>
                      <a:pt x="129540" y="472440"/>
                      <a:pt x="132080" y="494030"/>
                      <a:pt x="129540" y="508000"/>
                    </a:cubicBezTo>
                    <a:cubicBezTo>
                      <a:pt x="127000" y="521970"/>
                      <a:pt x="116840" y="534670"/>
                      <a:pt x="106680" y="542290"/>
                    </a:cubicBezTo>
                    <a:cubicBezTo>
                      <a:pt x="96520" y="549910"/>
                      <a:pt x="80010" y="553720"/>
                      <a:pt x="67310" y="552450"/>
                    </a:cubicBezTo>
                    <a:cubicBezTo>
                      <a:pt x="54610" y="549910"/>
                      <a:pt x="39370" y="542290"/>
                      <a:pt x="30480" y="533400"/>
                    </a:cubicBezTo>
                    <a:cubicBezTo>
                      <a:pt x="22860" y="523240"/>
                      <a:pt x="20320" y="515620"/>
                      <a:pt x="16510" y="495300"/>
                    </a:cubicBezTo>
                    <a:cubicBezTo>
                      <a:pt x="3810" y="427990"/>
                      <a:pt x="0" y="106680"/>
                      <a:pt x="16510" y="44450"/>
                    </a:cubicBezTo>
                    <a:cubicBezTo>
                      <a:pt x="20320" y="26670"/>
                      <a:pt x="25400" y="19050"/>
                      <a:pt x="34290" y="11430"/>
                    </a:cubicBezTo>
                    <a:cubicBezTo>
                      <a:pt x="43180" y="5080"/>
                      <a:pt x="57150" y="0"/>
                      <a:pt x="69850" y="0"/>
                    </a:cubicBezTo>
                    <a:cubicBezTo>
                      <a:pt x="81280" y="0"/>
                      <a:pt x="95250" y="6350"/>
                      <a:pt x="104140" y="13970"/>
                    </a:cubicBezTo>
                    <a:cubicBezTo>
                      <a:pt x="111760" y="21590"/>
                      <a:pt x="119380" y="46990"/>
                      <a:pt x="119380" y="469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9" id="299"/>
            <p:cNvGrpSpPr/>
            <p:nvPr/>
          </p:nvGrpSpPr>
          <p:grpSpPr>
            <a:xfrm rot="0">
              <a:off x="2277110" y="63500"/>
              <a:ext cx="401320" cy="476250"/>
              <a:chOff x="0" y="0"/>
              <a:chExt cx="401320" cy="476250"/>
            </a:xfrm>
          </p:grpSpPr>
          <p:sp>
            <p:nvSpPr>
              <p:cNvPr name="Freeform 300" id="300"/>
              <p:cNvSpPr/>
              <p:nvPr/>
            </p:nvSpPr>
            <p:spPr>
              <a:xfrm flipH="false" flipV="false" rot="0">
                <a:off x="40640" y="49530"/>
                <a:ext cx="312420" cy="374650"/>
              </a:xfrm>
              <a:custGeom>
                <a:avLst/>
                <a:gdLst/>
                <a:ahLst/>
                <a:cxnLst/>
                <a:rect r="r" b="b" t="t" l="l"/>
                <a:pathLst>
                  <a:path h="374650" w="312420">
                    <a:moveTo>
                      <a:pt x="246380" y="374650"/>
                    </a:moveTo>
                    <a:cubicBezTo>
                      <a:pt x="40640" y="298450"/>
                      <a:pt x="33020" y="285750"/>
                      <a:pt x="24130" y="260350"/>
                    </a:cubicBezTo>
                    <a:cubicBezTo>
                      <a:pt x="8890" y="213360"/>
                      <a:pt x="0" y="77470"/>
                      <a:pt x="11430" y="39370"/>
                    </a:cubicBezTo>
                    <a:cubicBezTo>
                      <a:pt x="16510" y="24130"/>
                      <a:pt x="24130" y="16510"/>
                      <a:pt x="34290" y="10160"/>
                    </a:cubicBezTo>
                    <a:cubicBezTo>
                      <a:pt x="43180" y="3810"/>
                      <a:pt x="57150" y="0"/>
                      <a:pt x="68580" y="1270"/>
                    </a:cubicBezTo>
                    <a:cubicBezTo>
                      <a:pt x="80010" y="1270"/>
                      <a:pt x="93980" y="6350"/>
                      <a:pt x="102870" y="13970"/>
                    </a:cubicBezTo>
                    <a:cubicBezTo>
                      <a:pt x="111760" y="21590"/>
                      <a:pt x="119380" y="33020"/>
                      <a:pt x="120650" y="45720"/>
                    </a:cubicBezTo>
                    <a:cubicBezTo>
                      <a:pt x="123190" y="59690"/>
                      <a:pt x="118110" y="85090"/>
                      <a:pt x="106680" y="96520"/>
                    </a:cubicBezTo>
                    <a:cubicBezTo>
                      <a:pt x="96520" y="107950"/>
                      <a:pt x="71120" y="115570"/>
                      <a:pt x="55880" y="114300"/>
                    </a:cubicBezTo>
                    <a:cubicBezTo>
                      <a:pt x="44450" y="113030"/>
                      <a:pt x="31750" y="106680"/>
                      <a:pt x="24130" y="96520"/>
                    </a:cubicBezTo>
                    <a:cubicBezTo>
                      <a:pt x="15240" y="85090"/>
                      <a:pt x="7620" y="59690"/>
                      <a:pt x="10160" y="45720"/>
                    </a:cubicBezTo>
                    <a:cubicBezTo>
                      <a:pt x="11430" y="33020"/>
                      <a:pt x="19050" y="21590"/>
                      <a:pt x="29210" y="13970"/>
                    </a:cubicBezTo>
                    <a:cubicBezTo>
                      <a:pt x="40640" y="6350"/>
                      <a:pt x="66040" y="0"/>
                      <a:pt x="81280" y="2540"/>
                    </a:cubicBezTo>
                    <a:cubicBezTo>
                      <a:pt x="92710" y="5080"/>
                      <a:pt x="104140" y="13970"/>
                      <a:pt x="110490" y="22860"/>
                    </a:cubicBezTo>
                    <a:cubicBezTo>
                      <a:pt x="118110" y="33020"/>
                      <a:pt x="120650" y="41910"/>
                      <a:pt x="121920" y="57150"/>
                    </a:cubicBezTo>
                    <a:cubicBezTo>
                      <a:pt x="127000" y="91440"/>
                      <a:pt x="87630" y="180340"/>
                      <a:pt x="111760" y="217170"/>
                    </a:cubicBezTo>
                    <a:cubicBezTo>
                      <a:pt x="137160" y="256540"/>
                      <a:pt x="255270" y="257810"/>
                      <a:pt x="284480" y="279400"/>
                    </a:cubicBezTo>
                    <a:cubicBezTo>
                      <a:pt x="298450" y="288290"/>
                      <a:pt x="306070" y="295910"/>
                      <a:pt x="308610" y="307340"/>
                    </a:cubicBezTo>
                    <a:cubicBezTo>
                      <a:pt x="312420" y="320040"/>
                      <a:pt x="311150" y="344170"/>
                      <a:pt x="302260" y="355600"/>
                    </a:cubicBezTo>
                    <a:cubicBezTo>
                      <a:pt x="292100" y="368300"/>
                      <a:pt x="246380" y="374650"/>
                      <a:pt x="246380" y="37465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1" id="301"/>
            <p:cNvGrpSpPr/>
            <p:nvPr/>
          </p:nvGrpSpPr>
          <p:grpSpPr>
            <a:xfrm rot="0">
              <a:off x="3096260" y="148590"/>
              <a:ext cx="473710" cy="618490"/>
              <a:chOff x="0" y="0"/>
              <a:chExt cx="473710" cy="618490"/>
            </a:xfrm>
          </p:grpSpPr>
          <p:sp>
            <p:nvSpPr>
              <p:cNvPr name="Freeform 302" id="302"/>
              <p:cNvSpPr/>
              <p:nvPr/>
            </p:nvSpPr>
            <p:spPr>
              <a:xfrm flipH="false" flipV="false" rot="0">
                <a:off x="44450" y="46990"/>
                <a:ext cx="381000" cy="521970"/>
              </a:xfrm>
              <a:custGeom>
                <a:avLst/>
                <a:gdLst/>
                <a:ahLst/>
                <a:cxnLst/>
                <a:rect r="r" b="b" t="t" l="l"/>
                <a:pathLst>
                  <a:path h="521970" w="381000">
                    <a:moveTo>
                      <a:pt x="100330" y="8890"/>
                    </a:moveTo>
                    <a:cubicBezTo>
                      <a:pt x="354330" y="36830"/>
                      <a:pt x="361950" y="41910"/>
                      <a:pt x="369570" y="52070"/>
                    </a:cubicBezTo>
                    <a:cubicBezTo>
                      <a:pt x="377190" y="62230"/>
                      <a:pt x="381000" y="78740"/>
                      <a:pt x="378460" y="91440"/>
                    </a:cubicBezTo>
                    <a:cubicBezTo>
                      <a:pt x="375920" y="105410"/>
                      <a:pt x="367030" y="125730"/>
                      <a:pt x="349250" y="133350"/>
                    </a:cubicBezTo>
                    <a:cubicBezTo>
                      <a:pt x="314960" y="149860"/>
                      <a:pt x="184150" y="99060"/>
                      <a:pt x="151130" y="118110"/>
                    </a:cubicBezTo>
                    <a:cubicBezTo>
                      <a:pt x="132080" y="128270"/>
                      <a:pt x="118110" y="153670"/>
                      <a:pt x="124460" y="168910"/>
                    </a:cubicBezTo>
                    <a:cubicBezTo>
                      <a:pt x="134620" y="195580"/>
                      <a:pt x="252730" y="208280"/>
                      <a:pt x="290830" y="232410"/>
                    </a:cubicBezTo>
                    <a:cubicBezTo>
                      <a:pt x="314960" y="247650"/>
                      <a:pt x="330200" y="259080"/>
                      <a:pt x="342900" y="280670"/>
                    </a:cubicBezTo>
                    <a:cubicBezTo>
                      <a:pt x="359410" y="308610"/>
                      <a:pt x="370840" y="359410"/>
                      <a:pt x="369570" y="388620"/>
                    </a:cubicBezTo>
                    <a:cubicBezTo>
                      <a:pt x="369570" y="408940"/>
                      <a:pt x="363220" y="422910"/>
                      <a:pt x="354330" y="438150"/>
                    </a:cubicBezTo>
                    <a:cubicBezTo>
                      <a:pt x="344170" y="457200"/>
                      <a:pt x="326390" y="478790"/>
                      <a:pt x="307340" y="492760"/>
                    </a:cubicBezTo>
                    <a:cubicBezTo>
                      <a:pt x="289560" y="505460"/>
                      <a:pt x="265430" y="513080"/>
                      <a:pt x="245110" y="518160"/>
                    </a:cubicBezTo>
                    <a:cubicBezTo>
                      <a:pt x="226060" y="521970"/>
                      <a:pt x="213360" y="521970"/>
                      <a:pt x="190500" y="520700"/>
                    </a:cubicBezTo>
                    <a:cubicBezTo>
                      <a:pt x="151130" y="518160"/>
                      <a:pt x="57150" y="516890"/>
                      <a:pt x="29210" y="495300"/>
                    </a:cubicBezTo>
                    <a:cubicBezTo>
                      <a:pt x="12700" y="482600"/>
                      <a:pt x="5080" y="459740"/>
                      <a:pt x="6350" y="443230"/>
                    </a:cubicBezTo>
                    <a:cubicBezTo>
                      <a:pt x="8890" y="425450"/>
                      <a:pt x="22860" y="402590"/>
                      <a:pt x="38100" y="394970"/>
                    </a:cubicBezTo>
                    <a:cubicBezTo>
                      <a:pt x="52070" y="387350"/>
                      <a:pt x="80010" y="386080"/>
                      <a:pt x="95250" y="393700"/>
                    </a:cubicBezTo>
                    <a:cubicBezTo>
                      <a:pt x="109220" y="401320"/>
                      <a:pt x="125730" y="424180"/>
                      <a:pt x="127000" y="440690"/>
                    </a:cubicBezTo>
                    <a:cubicBezTo>
                      <a:pt x="129540" y="457200"/>
                      <a:pt x="120650" y="482600"/>
                      <a:pt x="107950" y="494030"/>
                    </a:cubicBezTo>
                    <a:cubicBezTo>
                      <a:pt x="95250" y="504190"/>
                      <a:pt x="68580" y="510540"/>
                      <a:pt x="52070" y="506730"/>
                    </a:cubicBezTo>
                    <a:cubicBezTo>
                      <a:pt x="35560" y="502920"/>
                      <a:pt x="16510" y="482600"/>
                      <a:pt x="10160" y="468630"/>
                    </a:cubicBezTo>
                    <a:cubicBezTo>
                      <a:pt x="5080" y="457200"/>
                      <a:pt x="6350" y="441960"/>
                      <a:pt x="10160" y="429260"/>
                    </a:cubicBezTo>
                    <a:cubicBezTo>
                      <a:pt x="12700" y="417830"/>
                      <a:pt x="22860" y="405130"/>
                      <a:pt x="33020" y="398780"/>
                    </a:cubicBezTo>
                    <a:cubicBezTo>
                      <a:pt x="41910" y="391160"/>
                      <a:pt x="57150" y="387350"/>
                      <a:pt x="69850" y="387350"/>
                    </a:cubicBezTo>
                    <a:cubicBezTo>
                      <a:pt x="81280" y="387350"/>
                      <a:pt x="90170" y="398780"/>
                      <a:pt x="105410" y="401320"/>
                    </a:cubicBezTo>
                    <a:cubicBezTo>
                      <a:pt x="130810" y="405130"/>
                      <a:pt x="181610" y="408940"/>
                      <a:pt x="207010" y="400050"/>
                    </a:cubicBezTo>
                    <a:cubicBezTo>
                      <a:pt x="226060" y="393700"/>
                      <a:pt x="250190" y="379730"/>
                      <a:pt x="251460" y="367030"/>
                    </a:cubicBezTo>
                    <a:cubicBezTo>
                      <a:pt x="252730" y="355600"/>
                      <a:pt x="233680" y="340360"/>
                      <a:pt x="214630" y="327660"/>
                    </a:cubicBezTo>
                    <a:cubicBezTo>
                      <a:pt x="182880" y="307340"/>
                      <a:pt x="93980" y="298450"/>
                      <a:pt x="58420" y="279400"/>
                    </a:cubicBezTo>
                    <a:cubicBezTo>
                      <a:pt x="36830" y="266700"/>
                      <a:pt x="20320" y="259080"/>
                      <a:pt x="11430" y="240030"/>
                    </a:cubicBezTo>
                    <a:cubicBezTo>
                      <a:pt x="0" y="212090"/>
                      <a:pt x="10160" y="147320"/>
                      <a:pt x="20320" y="115570"/>
                    </a:cubicBezTo>
                    <a:cubicBezTo>
                      <a:pt x="27940" y="92710"/>
                      <a:pt x="39370" y="78740"/>
                      <a:pt x="52070" y="62230"/>
                    </a:cubicBezTo>
                    <a:cubicBezTo>
                      <a:pt x="64770" y="45720"/>
                      <a:pt x="76200" y="24130"/>
                      <a:pt x="97790" y="12700"/>
                    </a:cubicBezTo>
                    <a:cubicBezTo>
                      <a:pt x="124460" y="0"/>
                      <a:pt x="171450" y="1270"/>
                      <a:pt x="212090" y="3810"/>
                    </a:cubicBezTo>
                    <a:cubicBezTo>
                      <a:pt x="255270" y="6350"/>
                      <a:pt x="322580" y="13970"/>
                      <a:pt x="349250" y="34290"/>
                    </a:cubicBezTo>
                    <a:cubicBezTo>
                      <a:pt x="368300" y="48260"/>
                      <a:pt x="378460" y="74930"/>
                      <a:pt x="378460" y="91440"/>
                    </a:cubicBezTo>
                    <a:cubicBezTo>
                      <a:pt x="378460" y="104140"/>
                      <a:pt x="369570" y="118110"/>
                      <a:pt x="360680" y="125730"/>
                    </a:cubicBezTo>
                    <a:cubicBezTo>
                      <a:pt x="351790" y="134620"/>
                      <a:pt x="339090" y="137160"/>
                      <a:pt x="323850" y="139700"/>
                    </a:cubicBezTo>
                    <a:cubicBezTo>
                      <a:pt x="299720" y="144780"/>
                      <a:pt x="265430" y="142240"/>
                      <a:pt x="229870" y="138430"/>
                    </a:cubicBezTo>
                    <a:cubicBezTo>
                      <a:pt x="184150" y="133350"/>
                      <a:pt x="100330" y="123190"/>
                      <a:pt x="71120" y="107950"/>
                    </a:cubicBezTo>
                    <a:cubicBezTo>
                      <a:pt x="57150" y="100330"/>
                      <a:pt x="49530" y="92710"/>
                      <a:pt x="44450" y="82550"/>
                    </a:cubicBezTo>
                    <a:cubicBezTo>
                      <a:pt x="39370" y="71120"/>
                      <a:pt x="38100" y="55880"/>
                      <a:pt x="41910" y="45720"/>
                    </a:cubicBezTo>
                    <a:cubicBezTo>
                      <a:pt x="44450" y="34290"/>
                      <a:pt x="54610" y="21590"/>
                      <a:pt x="63500" y="16510"/>
                    </a:cubicBezTo>
                    <a:cubicBezTo>
                      <a:pt x="73660" y="10160"/>
                      <a:pt x="100330" y="8890"/>
                      <a:pt x="100330" y="88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03" id="303"/>
          <p:cNvGrpSpPr/>
          <p:nvPr/>
        </p:nvGrpSpPr>
        <p:grpSpPr>
          <a:xfrm rot="0">
            <a:off x="10379393" y="7023735"/>
            <a:ext cx="2601278" cy="598170"/>
            <a:chOff x="0" y="0"/>
            <a:chExt cx="3468370" cy="797560"/>
          </a:xfrm>
        </p:grpSpPr>
        <p:grpSp>
          <p:nvGrpSpPr>
            <p:cNvPr name="Group 304" id="304"/>
            <p:cNvGrpSpPr/>
            <p:nvPr/>
          </p:nvGrpSpPr>
          <p:grpSpPr>
            <a:xfrm rot="0">
              <a:off x="0" y="52070"/>
              <a:ext cx="509270" cy="707390"/>
              <a:chOff x="0" y="0"/>
              <a:chExt cx="509270" cy="707390"/>
            </a:xfrm>
          </p:grpSpPr>
          <p:sp>
            <p:nvSpPr>
              <p:cNvPr name="Freeform 305" id="305"/>
              <p:cNvSpPr/>
              <p:nvPr/>
            </p:nvSpPr>
            <p:spPr>
              <a:xfrm flipH="false" flipV="false" rot="0">
                <a:off x="46990" y="48260"/>
                <a:ext cx="411480" cy="619760"/>
              </a:xfrm>
              <a:custGeom>
                <a:avLst/>
                <a:gdLst/>
                <a:ahLst/>
                <a:cxnLst/>
                <a:rect r="r" b="b" t="t" l="l"/>
                <a:pathLst>
                  <a:path h="619760" w="411480">
                    <a:moveTo>
                      <a:pt x="26670" y="128270"/>
                    </a:moveTo>
                    <a:cubicBezTo>
                      <a:pt x="207010" y="2540"/>
                      <a:pt x="217170" y="0"/>
                      <a:pt x="229870" y="2540"/>
                    </a:cubicBezTo>
                    <a:cubicBezTo>
                      <a:pt x="241300" y="5080"/>
                      <a:pt x="255270" y="12700"/>
                      <a:pt x="262890" y="22860"/>
                    </a:cubicBezTo>
                    <a:cubicBezTo>
                      <a:pt x="270510" y="33020"/>
                      <a:pt x="275590" y="48260"/>
                      <a:pt x="274320" y="59690"/>
                    </a:cubicBezTo>
                    <a:cubicBezTo>
                      <a:pt x="273050" y="72390"/>
                      <a:pt x="259080" y="96520"/>
                      <a:pt x="257810" y="95250"/>
                    </a:cubicBezTo>
                    <a:cubicBezTo>
                      <a:pt x="255270" y="95250"/>
                      <a:pt x="266700" y="35560"/>
                      <a:pt x="270510" y="35560"/>
                    </a:cubicBezTo>
                    <a:cubicBezTo>
                      <a:pt x="273050" y="35560"/>
                      <a:pt x="276860" y="62230"/>
                      <a:pt x="279400" y="88900"/>
                    </a:cubicBezTo>
                    <a:cubicBezTo>
                      <a:pt x="285750" y="162560"/>
                      <a:pt x="302260" y="439420"/>
                      <a:pt x="288290" y="520700"/>
                    </a:cubicBezTo>
                    <a:cubicBezTo>
                      <a:pt x="281940" y="553720"/>
                      <a:pt x="275590" y="574040"/>
                      <a:pt x="260350" y="589280"/>
                    </a:cubicBezTo>
                    <a:cubicBezTo>
                      <a:pt x="245110" y="601980"/>
                      <a:pt x="219710" y="604520"/>
                      <a:pt x="196850" y="607060"/>
                    </a:cubicBezTo>
                    <a:cubicBezTo>
                      <a:pt x="170180" y="609600"/>
                      <a:pt x="129540" y="613410"/>
                      <a:pt x="109220" y="601980"/>
                    </a:cubicBezTo>
                    <a:cubicBezTo>
                      <a:pt x="92710" y="593090"/>
                      <a:pt x="80010" y="571500"/>
                      <a:pt x="77470" y="556260"/>
                    </a:cubicBezTo>
                    <a:cubicBezTo>
                      <a:pt x="74930" y="542290"/>
                      <a:pt x="80010" y="525780"/>
                      <a:pt x="87630" y="515620"/>
                    </a:cubicBezTo>
                    <a:cubicBezTo>
                      <a:pt x="95250" y="504190"/>
                      <a:pt x="104140" y="496570"/>
                      <a:pt x="121920" y="491490"/>
                    </a:cubicBezTo>
                    <a:cubicBezTo>
                      <a:pt x="163830" y="478790"/>
                      <a:pt x="308610" y="482600"/>
                      <a:pt x="350520" y="488950"/>
                    </a:cubicBezTo>
                    <a:cubicBezTo>
                      <a:pt x="368300" y="492760"/>
                      <a:pt x="377190" y="494030"/>
                      <a:pt x="387350" y="501650"/>
                    </a:cubicBezTo>
                    <a:cubicBezTo>
                      <a:pt x="396240" y="509270"/>
                      <a:pt x="405130" y="521970"/>
                      <a:pt x="408940" y="533400"/>
                    </a:cubicBezTo>
                    <a:cubicBezTo>
                      <a:pt x="411480" y="544830"/>
                      <a:pt x="411480" y="560070"/>
                      <a:pt x="406400" y="571500"/>
                    </a:cubicBezTo>
                    <a:cubicBezTo>
                      <a:pt x="402590" y="582930"/>
                      <a:pt x="393700" y="594360"/>
                      <a:pt x="382270" y="600710"/>
                    </a:cubicBezTo>
                    <a:cubicBezTo>
                      <a:pt x="368300" y="607060"/>
                      <a:pt x="340360" y="610870"/>
                      <a:pt x="326390" y="603250"/>
                    </a:cubicBezTo>
                    <a:cubicBezTo>
                      <a:pt x="311150" y="596900"/>
                      <a:pt x="294640" y="575310"/>
                      <a:pt x="292100" y="558800"/>
                    </a:cubicBezTo>
                    <a:cubicBezTo>
                      <a:pt x="289560" y="542290"/>
                      <a:pt x="298450" y="516890"/>
                      <a:pt x="309880" y="505460"/>
                    </a:cubicBezTo>
                    <a:cubicBezTo>
                      <a:pt x="321310" y="494030"/>
                      <a:pt x="347980" y="488950"/>
                      <a:pt x="364490" y="490220"/>
                    </a:cubicBezTo>
                    <a:cubicBezTo>
                      <a:pt x="377190" y="492760"/>
                      <a:pt x="388620" y="501650"/>
                      <a:pt x="396240" y="510540"/>
                    </a:cubicBezTo>
                    <a:cubicBezTo>
                      <a:pt x="403860" y="519430"/>
                      <a:pt x="410210" y="533400"/>
                      <a:pt x="410210" y="546100"/>
                    </a:cubicBezTo>
                    <a:cubicBezTo>
                      <a:pt x="411480" y="557530"/>
                      <a:pt x="407670" y="572770"/>
                      <a:pt x="400050" y="582930"/>
                    </a:cubicBezTo>
                    <a:cubicBezTo>
                      <a:pt x="393700" y="593090"/>
                      <a:pt x="386080" y="600710"/>
                      <a:pt x="369570" y="605790"/>
                    </a:cubicBezTo>
                    <a:cubicBezTo>
                      <a:pt x="328930" y="619760"/>
                      <a:pt x="162560" y="615950"/>
                      <a:pt x="123190" y="607060"/>
                    </a:cubicBezTo>
                    <a:cubicBezTo>
                      <a:pt x="109220" y="603250"/>
                      <a:pt x="104140" y="600710"/>
                      <a:pt x="97790" y="593090"/>
                    </a:cubicBezTo>
                    <a:cubicBezTo>
                      <a:pt x="88900" y="585470"/>
                      <a:pt x="78740" y="568960"/>
                      <a:pt x="77470" y="556260"/>
                    </a:cubicBezTo>
                    <a:cubicBezTo>
                      <a:pt x="76200" y="543560"/>
                      <a:pt x="81280" y="525780"/>
                      <a:pt x="87630" y="515620"/>
                    </a:cubicBezTo>
                    <a:cubicBezTo>
                      <a:pt x="92710" y="506730"/>
                      <a:pt x="97790" y="501650"/>
                      <a:pt x="109220" y="496570"/>
                    </a:cubicBezTo>
                    <a:cubicBezTo>
                      <a:pt x="129540" y="487680"/>
                      <a:pt x="203200" y="474980"/>
                      <a:pt x="208280" y="485140"/>
                    </a:cubicBezTo>
                    <a:cubicBezTo>
                      <a:pt x="212090" y="492760"/>
                      <a:pt x="179070" y="533400"/>
                      <a:pt x="172720" y="532130"/>
                    </a:cubicBezTo>
                    <a:cubicBezTo>
                      <a:pt x="165100" y="529590"/>
                      <a:pt x="166370" y="497840"/>
                      <a:pt x="165100" y="466090"/>
                    </a:cubicBezTo>
                    <a:cubicBezTo>
                      <a:pt x="162560" y="383540"/>
                      <a:pt x="143510" y="66040"/>
                      <a:pt x="180340" y="16510"/>
                    </a:cubicBezTo>
                    <a:cubicBezTo>
                      <a:pt x="193040" y="0"/>
                      <a:pt x="214630" y="0"/>
                      <a:pt x="229870" y="2540"/>
                    </a:cubicBezTo>
                    <a:cubicBezTo>
                      <a:pt x="242570" y="3810"/>
                      <a:pt x="255270" y="12700"/>
                      <a:pt x="262890" y="22860"/>
                    </a:cubicBezTo>
                    <a:cubicBezTo>
                      <a:pt x="270510" y="33020"/>
                      <a:pt x="275590" y="48260"/>
                      <a:pt x="274320" y="59690"/>
                    </a:cubicBezTo>
                    <a:cubicBezTo>
                      <a:pt x="273050" y="72390"/>
                      <a:pt x="269240" y="82550"/>
                      <a:pt x="257810" y="95250"/>
                    </a:cubicBezTo>
                    <a:cubicBezTo>
                      <a:pt x="229870" y="128270"/>
                      <a:pt x="110490" y="212090"/>
                      <a:pt x="69850" y="222250"/>
                    </a:cubicBezTo>
                    <a:cubicBezTo>
                      <a:pt x="54610" y="227330"/>
                      <a:pt x="43180" y="226060"/>
                      <a:pt x="33020" y="220980"/>
                    </a:cubicBezTo>
                    <a:cubicBezTo>
                      <a:pt x="22860" y="217170"/>
                      <a:pt x="11430" y="205740"/>
                      <a:pt x="6350" y="195580"/>
                    </a:cubicBezTo>
                    <a:cubicBezTo>
                      <a:pt x="1270" y="185420"/>
                      <a:pt x="0" y="168910"/>
                      <a:pt x="3810" y="158750"/>
                    </a:cubicBezTo>
                    <a:cubicBezTo>
                      <a:pt x="7620" y="147320"/>
                      <a:pt x="26670" y="128270"/>
                      <a:pt x="26670" y="1282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6" id="306"/>
            <p:cNvGrpSpPr/>
            <p:nvPr/>
          </p:nvGrpSpPr>
          <p:grpSpPr>
            <a:xfrm rot="0">
              <a:off x="651510" y="16510"/>
              <a:ext cx="445770" cy="678180"/>
              <a:chOff x="0" y="0"/>
              <a:chExt cx="445770" cy="678180"/>
            </a:xfrm>
          </p:grpSpPr>
          <p:sp>
            <p:nvSpPr>
              <p:cNvPr name="Freeform 307" id="307"/>
              <p:cNvSpPr/>
              <p:nvPr/>
            </p:nvSpPr>
            <p:spPr>
              <a:xfrm flipH="false" flipV="false" rot="0">
                <a:off x="50800" y="49530"/>
                <a:ext cx="345440" cy="584200"/>
              </a:xfrm>
              <a:custGeom>
                <a:avLst/>
                <a:gdLst/>
                <a:ahLst/>
                <a:cxnLst/>
                <a:rect r="r" b="b" t="t" l="l"/>
                <a:pathLst>
                  <a:path h="584200" w="345440">
                    <a:moveTo>
                      <a:pt x="15240" y="200660"/>
                    </a:moveTo>
                    <a:cubicBezTo>
                      <a:pt x="0" y="91440"/>
                      <a:pt x="1270" y="69850"/>
                      <a:pt x="10160" y="52070"/>
                    </a:cubicBezTo>
                    <a:cubicBezTo>
                      <a:pt x="17780" y="34290"/>
                      <a:pt x="35560" y="16510"/>
                      <a:pt x="52070" y="7620"/>
                    </a:cubicBezTo>
                    <a:cubicBezTo>
                      <a:pt x="67310" y="0"/>
                      <a:pt x="83820" y="1270"/>
                      <a:pt x="102870" y="1270"/>
                    </a:cubicBezTo>
                    <a:cubicBezTo>
                      <a:pt x="125730" y="0"/>
                      <a:pt x="156210" y="0"/>
                      <a:pt x="179070" y="5080"/>
                    </a:cubicBezTo>
                    <a:cubicBezTo>
                      <a:pt x="198120" y="10160"/>
                      <a:pt x="214630" y="17780"/>
                      <a:pt x="233680" y="30480"/>
                    </a:cubicBezTo>
                    <a:cubicBezTo>
                      <a:pt x="257810" y="49530"/>
                      <a:pt x="294640" y="83820"/>
                      <a:pt x="311150" y="110490"/>
                    </a:cubicBezTo>
                    <a:cubicBezTo>
                      <a:pt x="322580" y="130810"/>
                      <a:pt x="326390" y="149860"/>
                      <a:pt x="328930" y="171450"/>
                    </a:cubicBezTo>
                    <a:cubicBezTo>
                      <a:pt x="331470" y="194310"/>
                      <a:pt x="330200" y="217170"/>
                      <a:pt x="325120" y="245110"/>
                    </a:cubicBezTo>
                    <a:cubicBezTo>
                      <a:pt x="317500" y="279400"/>
                      <a:pt x="302260" y="322580"/>
                      <a:pt x="279400" y="359410"/>
                    </a:cubicBezTo>
                    <a:cubicBezTo>
                      <a:pt x="254000" y="403860"/>
                      <a:pt x="199390" y="485140"/>
                      <a:pt x="171450" y="487680"/>
                    </a:cubicBezTo>
                    <a:cubicBezTo>
                      <a:pt x="154940" y="488950"/>
                      <a:pt x="129540" y="459740"/>
                      <a:pt x="132080" y="453390"/>
                    </a:cubicBezTo>
                    <a:cubicBezTo>
                      <a:pt x="137160" y="440690"/>
                      <a:pt x="288290" y="447040"/>
                      <a:pt x="320040" y="468630"/>
                    </a:cubicBezTo>
                    <a:cubicBezTo>
                      <a:pt x="337820" y="481330"/>
                      <a:pt x="345440" y="502920"/>
                      <a:pt x="344170" y="519430"/>
                    </a:cubicBezTo>
                    <a:cubicBezTo>
                      <a:pt x="342900" y="535940"/>
                      <a:pt x="327660" y="558800"/>
                      <a:pt x="314960" y="567690"/>
                    </a:cubicBezTo>
                    <a:cubicBezTo>
                      <a:pt x="304800" y="575310"/>
                      <a:pt x="289560" y="577850"/>
                      <a:pt x="276860" y="576580"/>
                    </a:cubicBezTo>
                    <a:cubicBezTo>
                      <a:pt x="265430" y="575310"/>
                      <a:pt x="251460" y="570230"/>
                      <a:pt x="242570" y="560070"/>
                    </a:cubicBezTo>
                    <a:cubicBezTo>
                      <a:pt x="232410" y="548640"/>
                      <a:pt x="222250" y="523240"/>
                      <a:pt x="224790" y="506730"/>
                    </a:cubicBezTo>
                    <a:cubicBezTo>
                      <a:pt x="227330" y="490220"/>
                      <a:pt x="245110" y="469900"/>
                      <a:pt x="259080" y="462280"/>
                    </a:cubicBezTo>
                    <a:cubicBezTo>
                      <a:pt x="270510" y="455930"/>
                      <a:pt x="284480" y="455930"/>
                      <a:pt x="297180" y="458470"/>
                    </a:cubicBezTo>
                    <a:cubicBezTo>
                      <a:pt x="308610" y="461010"/>
                      <a:pt x="322580" y="467360"/>
                      <a:pt x="330200" y="477520"/>
                    </a:cubicBezTo>
                    <a:cubicBezTo>
                      <a:pt x="339090" y="490220"/>
                      <a:pt x="344170" y="516890"/>
                      <a:pt x="341630" y="533400"/>
                    </a:cubicBezTo>
                    <a:cubicBezTo>
                      <a:pt x="339090" y="544830"/>
                      <a:pt x="330200" y="557530"/>
                      <a:pt x="320040" y="565150"/>
                    </a:cubicBezTo>
                    <a:cubicBezTo>
                      <a:pt x="311150" y="571500"/>
                      <a:pt x="300990" y="574040"/>
                      <a:pt x="284480" y="576580"/>
                    </a:cubicBezTo>
                    <a:cubicBezTo>
                      <a:pt x="245110" y="581660"/>
                      <a:pt x="125730" y="584200"/>
                      <a:pt x="87630" y="563880"/>
                    </a:cubicBezTo>
                    <a:cubicBezTo>
                      <a:pt x="64770" y="552450"/>
                      <a:pt x="50800" y="533400"/>
                      <a:pt x="45720" y="514350"/>
                    </a:cubicBezTo>
                    <a:cubicBezTo>
                      <a:pt x="41910" y="495300"/>
                      <a:pt x="48260" y="476250"/>
                      <a:pt x="58420" y="450850"/>
                    </a:cubicBezTo>
                    <a:cubicBezTo>
                      <a:pt x="81280" y="402590"/>
                      <a:pt x="184150" y="302260"/>
                      <a:pt x="204470" y="255270"/>
                    </a:cubicBezTo>
                    <a:cubicBezTo>
                      <a:pt x="213360" y="234950"/>
                      <a:pt x="214630" y="222250"/>
                      <a:pt x="213360" y="204470"/>
                    </a:cubicBezTo>
                    <a:cubicBezTo>
                      <a:pt x="213360" y="185420"/>
                      <a:pt x="209550" y="163830"/>
                      <a:pt x="196850" y="147320"/>
                    </a:cubicBezTo>
                    <a:cubicBezTo>
                      <a:pt x="180340" y="124460"/>
                      <a:pt x="120650" y="82550"/>
                      <a:pt x="106680" y="90170"/>
                    </a:cubicBezTo>
                    <a:cubicBezTo>
                      <a:pt x="93980" y="99060"/>
                      <a:pt x="120650" y="166370"/>
                      <a:pt x="118110" y="190500"/>
                    </a:cubicBezTo>
                    <a:cubicBezTo>
                      <a:pt x="115570" y="205740"/>
                      <a:pt x="111760" y="215900"/>
                      <a:pt x="104140" y="224790"/>
                    </a:cubicBezTo>
                    <a:cubicBezTo>
                      <a:pt x="93980" y="233680"/>
                      <a:pt x="72390" y="243840"/>
                      <a:pt x="58420" y="241300"/>
                    </a:cubicBezTo>
                    <a:cubicBezTo>
                      <a:pt x="41910" y="237490"/>
                      <a:pt x="15240" y="200660"/>
                      <a:pt x="15240" y="20066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8" id="308"/>
            <p:cNvGrpSpPr/>
            <p:nvPr/>
          </p:nvGrpSpPr>
          <p:grpSpPr>
            <a:xfrm rot="0">
              <a:off x="1455420" y="0"/>
              <a:ext cx="466090" cy="759460"/>
              <a:chOff x="0" y="0"/>
              <a:chExt cx="466090" cy="759460"/>
            </a:xfrm>
          </p:grpSpPr>
          <p:sp>
            <p:nvSpPr>
              <p:cNvPr name="Freeform 309" id="309"/>
              <p:cNvSpPr/>
              <p:nvPr/>
            </p:nvSpPr>
            <p:spPr>
              <a:xfrm flipH="false" flipV="false" rot="0">
                <a:off x="49530" y="44450"/>
                <a:ext cx="368300" cy="670560"/>
              </a:xfrm>
              <a:custGeom>
                <a:avLst/>
                <a:gdLst/>
                <a:ahLst/>
                <a:cxnLst/>
                <a:rect r="r" b="b" t="t" l="l"/>
                <a:pathLst>
                  <a:path h="670560" w="368300">
                    <a:moveTo>
                      <a:pt x="1270" y="146050"/>
                    </a:moveTo>
                    <a:cubicBezTo>
                      <a:pt x="52070" y="43180"/>
                      <a:pt x="69850" y="33020"/>
                      <a:pt x="87630" y="22860"/>
                    </a:cubicBezTo>
                    <a:cubicBezTo>
                      <a:pt x="105410" y="13970"/>
                      <a:pt x="121920" y="8890"/>
                      <a:pt x="142240" y="6350"/>
                    </a:cubicBezTo>
                    <a:cubicBezTo>
                      <a:pt x="165100" y="2540"/>
                      <a:pt x="194310" y="0"/>
                      <a:pt x="219710" y="8890"/>
                    </a:cubicBezTo>
                    <a:cubicBezTo>
                      <a:pt x="252730" y="21590"/>
                      <a:pt x="297180" y="62230"/>
                      <a:pt x="318770" y="87630"/>
                    </a:cubicBezTo>
                    <a:cubicBezTo>
                      <a:pt x="331470" y="104140"/>
                      <a:pt x="336550" y="116840"/>
                      <a:pt x="342900" y="137160"/>
                    </a:cubicBezTo>
                    <a:cubicBezTo>
                      <a:pt x="350520" y="165100"/>
                      <a:pt x="355600" y="214630"/>
                      <a:pt x="351790" y="246380"/>
                    </a:cubicBezTo>
                    <a:cubicBezTo>
                      <a:pt x="347980" y="271780"/>
                      <a:pt x="339090" y="293370"/>
                      <a:pt x="328930" y="313690"/>
                    </a:cubicBezTo>
                    <a:cubicBezTo>
                      <a:pt x="320040" y="331470"/>
                      <a:pt x="307340" y="346710"/>
                      <a:pt x="292100" y="360680"/>
                    </a:cubicBezTo>
                    <a:cubicBezTo>
                      <a:pt x="276860" y="375920"/>
                      <a:pt x="257810" y="389890"/>
                      <a:pt x="240030" y="397510"/>
                    </a:cubicBezTo>
                    <a:cubicBezTo>
                      <a:pt x="222250" y="405130"/>
                      <a:pt x="203200" y="410210"/>
                      <a:pt x="184150" y="408940"/>
                    </a:cubicBezTo>
                    <a:cubicBezTo>
                      <a:pt x="161290" y="407670"/>
                      <a:pt x="128270" y="398780"/>
                      <a:pt x="111760" y="386080"/>
                    </a:cubicBezTo>
                    <a:cubicBezTo>
                      <a:pt x="100330" y="377190"/>
                      <a:pt x="92710" y="363220"/>
                      <a:pt x="90170" y="350520"/>
                    </a:cubicBezTo>
                    <a:cubicBezTo>
                      <a:pt x="87630" y="337820"/>
                      <a:pt x="90170" y="320040"/>
                      <a:pt x="97790" y="308610"/>
                    </a:cubicBezTo>
                    <a:cubicBezTo>
                      <a:pt x="106680" y="295910"/>
                      <a:pt x="124460" y="283210"/>
                      <a:pt x="144780" y="280670"/>
                    </a:cubicBezTo>
                    <a:cubicBezTo>
                      <a:pt x="176530" y="276860"/>
                      <a:pt x="241300" y="306070"/>
                      <a:pt x="273050" y="322580"/>
                    </a:cubicBezTo>
                    <a:cubicBezTo>
                      <a:pt x="294640" y="332740"/>
                      <a:pt x="309880" y="342900"/>
                      <a:pt x="323850" y="356870"/>
                    </a:cubicBezTo>
                    <a:cubicBezTo>
                      <a:pt x="336550" y="370840"/>
                      <a:pt x="347980" y="387350"/>
                      <a:pt x="354330" y="405130"/>
                    </a:cubicBezTo>
                    <a:cubicBezTo>
                      <a:pt x="361950" y="421640"/>
                      <a:pt x="364490" y="436880"/>
                      <a:pt x="365760" y="458470"/>
                    </a:cubicBezTo>
                    <a:cubicBezTo>
                      <a:pt x="368300" y="492760"/>
                      <a:pt x="367030" y="554990"/>
                      <a:pt x="359410" y="586740"/>
                    </a:cubicBezTo>
                    <a:cubicBezTo>
                      <a:pt x="355600" y="607060"/>
                      <a:pt x="350520" y="622300"/>
                      <a:pt x="339090" y="635000"/>
                    </a:cubicBezTo>
                    <a:cubicBezTo>
                      <a:pt x="327660" y="647700"/>
                      <a:pt x="312420" y="657860"/>
                      <a:pt x="292100" y="662940"/>
                    </a:cubicBezTo>
                    <a:cubicBezTo>
                      <a:pt x="264160" y="670560"/>
                      <a:pt x="219710" y="670560"/>
                      <a:pt x="181610" y="660400"/>
                    </a:cubicBezTo>
                    <a:cubicBezTo>
                      <a:pt x="135890" y="647700"/>
                      <a:pt x="58420" y="609600"/>
                      <a:pt x="40640" y="579120"/>
                    </a:cubicBezTo>
                    <a:cubicBezTo>
                      <a:pt x="30480" y="561340"/>
                      <a:pt x="31750" y="537210"/>
                      <a:pt x="39370" y="521970"/>
                    </a:cubicBezTo>
                    <a:cubicBezTo>
                      <a:pt x="48260" y="508000"/>
                      <a:pt x="69850" y="492760"/>
                      <a:pt x="86360" y="490220"/>
                    </a:cubicBezTo>
                    <a:cubicBezTo>
                      <a:pt x="102870" y="487680"/>
                      <a:pt x="128270" y="497840"/>
                      <a:pt x="139700" y="510540"/>
                    </a:cubicBezTo>
                    <a:cubicBezTo>
                      <a:pt x="151130" y="523240"/>
                      <a:pt x="154940" y="551180"/>
                      <a:pt x="152400" y="566420"/>
                    </a:cubicBezTo>
                    <a:cubicBezTo>
                      <a:pt x="149860" y="579120"/>
                      <a:pt x="140970" y="590550"/>
                      <a:pt x="130810" y="598170"/>
                    </a:cubicBezTo>
                    <a:cubicBezTo>
                      <a:pt x="120650" y="605790"/>
                      <a:pt x="106680" y="612140"/>
                      <a:pt x="93980" y="610870"/>
                    </a:cubicBezTo>
                    <a:cubicBezTo>
                      <a:pt x="78740" y="609600"/>
                      <a:pt x="53340" y="598170"/>
                      <a:pt x="44450" y="585470"/>
                    </a:cubicBezTo>
                    <a:cubicBezTo>
                      <a:pt x="34290" y="571500"/>
                      <a:pt x="31750" y="543560"/>
                      <a:pt x="36830" y="528320"/>
                    </a:cubicBezTo>
                    <a:cubicBezTo>
                      <a:pt x="43180" y="513080"/>
                      <a:pt x="64770" y="496570"/>
                      <a:pt x="80010" y="491490"/>
                    </a:cubicBezTo>
                    <a:cubicBezTo>
                      <a:pt x="92710" y="487680"/>
                      <a:pt x="104140" y="490220"/>
                      <a:pt x="118110" y="495300"/>
                    </a:cubicBezTo>
                    <a:cubicBezTo>
                      <a:pt x="139700" y="501650"/>
                      <a:pt x="170180" y="529590"/>
                      <a:pt x="194310" y="535940"/>
                    </a:cubicBezTo>
                    <a:cubicBezTo>
                      <a:pt x="212090" y="539750"/>
                      <a:pt x="237490" y="542290"/>
                      <a:pt x="245110" y="533400"/>
                    </a:cubicBezTo>
                    <a:cubicBezTo>
                      <a:pt x="255270" y="524510"/>
                      <a:pt x="250190" y="496570"/>
                      <a:pt x="246380" y="478790"/>
                    </a:cubicBezTo>
                    <a:cubicBezTo>
                      <a:pt x="242570" y="462280"/>
                      <a:pt x="237490" y="444500"/>
                      <a:pt x="223520" y="430530"/>
                    </a:cubicBezTo>
                    <a:cubicBezTo>
                      <a:pt x="201930" y="410210"/>
                      <a:pt x="133350" y="406400"/>
                      <a:pt x="111760" y="386080"/>
                    </a:cubicBezTo>
                    <a:cubicBezTo>
                      <a:pt x="97790" y="372110"/>
                      <a:pt x="90170" y="351790"/>
                      <a:pt x="90170" y="336550"/>
                    </a:cubicBezTo>
                    <a:cubicBezTo>
                      <a:pt x="88900" y="322580"/>
                      <a:pt x="99060" y="307340"/>
                      <a:pt x="106680" y="297180"/>
                    </a:cubicBezTo>
                    <a:cubicBezTo>
                      <a:pt x="113030" y="290830"/>
                      <a:pt x="120650" y="285750"/>
                      <a:pt x="130810" y="283210"/>
                    </a:cubicBezTo>
                    <a:cubicBezTo>
                      <a:pt x="147320" y="278130"/>
                      <a:pt x="184150" y="294640"/>
                      <a:pt x="201930" y="287020"/>
                    </a:cubicBezTo>
                    <a:cubicBezTo>
                      <a:pt x="217170" y="280670"/>
                      <a:pt x="228600" y="262890"/>
                      <a:pt x="233680" y="247650"/>
                    </a:cubicBezTo>
                    <a:cubicBezTo>
                      <a:pt x="240030" y="232410"/>
                      <a:pt x="238760" y="212090"/>
                      <a:pt x="236220" y="195580"/>
                    </a:cubicBezTo>
                    <a:cubicBezTo>
                      <a:pt x="233680" y="177800"/>
                      <a:pt x="231140" y="157480"/>
                      <a:pt x="219710" y="144780"/>
                    </a:cubicBezTo>
                    <a:cubicBezTo>
                      <a:pt x="207010" y="129540"/>
                      <a:pt x="176530" y="107950"/>
                      <a:pt x="154940" y="113030"/>
                    </a:cubicBezTo>
                    <a:cubicBezTo>
                      <a:pt x="125730" y="118110"/>
                      <a:pt x="95250" y="204470"/>
                      <a:pt x="66040" y="212090"/>
                    </a:cubicBezTo>
                    <a:cubicBezTo>
                      <a:pt x="46990" y="217170"/>
                      <a:pt x="20320" y="205740"/>
                      <a:pt x="10160" y="194310"/>
                    </a:cubicBezTo>
                    <a:cubicBezTo>
                      <a:pt x="0" y="182880"/>
                      <a:pt x="1270" y="146050"/>
                      <a:pt x="1270" y="14605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10" id="310"/>
            <p:cNvGrpSpPr/>
            <p:nvPr/>
          </p:nvGrpSpPr>
          <p:grpSpPr>
            <a:xfrm rot="0">
              <a:off x="2443480" y="104140"/>
              <a:ext cx="234950" cy="656590"/>
              <a:chOff x="0" y="0"/>
              <a:chExt cx="234950" cy="656590"/>
            </a:xfrm>
          </p:grpSpPr>
          <p:sp>
            <p:nvSpPr>
              <p:cNvPr name="Freeform 311" id="311"/>
              <p:cNvSpPr/>
              <p:nvPr/>
            </p:nvSpPr>
            <p:spPr>
              <a:xfrm flipH="false" flipV="false" rot="0">
                <a:off x="46990" y="49530"/>
                <a:ext cx="134620" cy="560070"/>
              </a:xfrm>
              <a:custGeom>
                <a:avLst/>
                <a:gdLst/>
                <a:ahLst/>
                <a:cxnLst/>
                <a:rect r="r" b="b" t="t" l="l"/>
                <a:pathLst>
                  <a:path h="560070" w="134620">
                    <a:moveTo>
                      <a:pt x="130810" y="49530"/>
                    </a:moveTo>
                    <a:cubicBezTo>
                      <a:pt x="134620" y="345440"/>
                      <a:pt x="134620" y="474980"/>
                      <a:pt x="113030" y="519430"/>
                    </a:cubicBezTo>
                    <a:cubicBezTo>
                      <a:pt x="102870" y="539750"/>
                      <a:pt x="88900" y="551180"/>
                      <a:pt x="74930" y="556260"/>
                    </a:cubicBezTo>
                    <a:cubicBezTo>
                      <a:pt x="63500" y="560070"/>
                      <a:pt x="49530" y="557530"/>
                      <a:pt x="39370" y="553720"/>
                    </a:cubicBezTo>
                    <a:cubicBezTo>
                      <a:pt x="29210" y="549910"/>
                      <a:pt x="17780" y="541020"/>
                      <a:pt x="12700" y="530860"/>
                    </a:cubicBezTo>
                    <a:cubicBezTo>
                      <a:pt x="6350" y="520700"/>
                      <a:pt x="3810" y="506730"/>
                      <a:pt x="5080" y="495300"/>
                    </a:cubicBezTo>
                    <a:cubicBezTo>
                      <a:pt x="6350" y="485140"/>
                      <a:pt x="10160" y="471170"/>
                      <a:pt x="19050" y="463550"/>
                    </a:cubicBezTo>
                    <a:cubicBezTo>
                      <a:pt x="30480" y="453390"/>
                      <a:pt x="54610" y="445770"/>
                      <a:pt x="69850" y="447040"/>
                    </a:cubicBezTo>
                    <a:cubicBezTo>
                      <a:pt x="81280" y="447040"/>
                      <a:pt x="92710" y="454660"/>
                      <a:pt x="100330" y="463550"/>
                    </a:cubicBezTo>
                    <a:cubicBezTo>
                      <a:pt x="109220" y="471170"/>
                      <a:pt x="115570" y="483870"/>
                      <a:pt x="115570" y="495300"/>
                    </a:cubicBezTo>
                    <a:cubicBezTo>
                      <a:pt x="116840" y="510540"/>
                      <a:pt x="107950" y="534670"/>
                      <a:pt x="96520" y="544830"/>
                    </a:cubicBezTo>
                    <a:cubicBezTo>
                      <a:pt x="85090" y="554990"/>
                      <a:pt x="59690" y="558800"/>
                      <a:pt x="45720" y="556260"/>
                    </a:cubicBezTo>
                    <a:cubicBezTo>
                      <a:pt x="33020" y="553720"/>
                      <a:pt x="22860" y="544830"/>
                      <a:pt x="15240" y="535940"/>
                    </a:cubicBezTo>
                    <a:cubicBezTo>
                      <a:pt x="8890" y="527050"/>
                      <a:pt x="6350" y="516890"/>
                      <a:pt x="3810" y="501650"/>
                    </a:cubicBezTo>
                    <a:cubicBezTo>
                      <a:pt x="0" y="474980"/>
                      <a:pt x="2540" y="426720"/>
                      <a:pt x="7620" y="388620"/>
                    </a:cubicBezTo>
                    <a:cubicBezTo>
                      <a:pt x="11430" y="347980"/>
                      <a:pt x="27940" y="311150"/>
                      <a:pt x="31750" y="264160"/>
                    </a:cubicBezTo>
                    <a:cubicBezTo>
                      <a:pt x="36830" y="200660"/>
                      <a:pt x="16510" y="82550"/>
                      <a:pt x="27940" y="43180"/>
                    </a:cubicBezTo>
                    <a:cubicBezTo>
                      <a:pt x="31750" y="27940"/>
                      <a:pt x="36830" y="19050"/>
                      <a:pt x="46990" y="12700"/>
                    </a:cubicBezTo>
                    <a:cubicBezTo>
                      <a:pt x="55880" y="5080"/>
                      <a:pt x="69850" y="0"/>
                      <a:pt x="81280" y="1270"/>
                    </a:cubicBezTo>
                    <a:cubicBezTo>
                      <a:pt x="92710" y="2540"/>
                      <a:pt x="106680" y="8890"/>
                      <a:pt x="115570" y="16510"/>
                    </a:cubicBezTo>
                    <a:cubicBezTo>
                      <a:pt x="123190" y="24130"/>
                      <a:pt x="130810" y="49530"/>
                      <a:pt x="130810" y="4953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12" id="312"/>
            <p:cNvGrpSpPr/>
            <p:nvPr/>
          </p:nvGrpSpPr>
          <p:grpSpPr>
            <a:xfrm rot="0">
              <a:off x="2202180" y="172720"/>
              <a:ext cx="430530" cy="344170"/>
              <a:chOff x="0" y="0"/>
              <a:chExt cx="430530" cy="344170"/>
            </a:xfrm>
          </p:grpSpPr>
          <p:sp>
            <p:nvSpPr>
              <p:cNvPr name="Freeform 313" id="313"/>
              <p:cNvSpPr/>
              <p:nvPr/>
            </p:nvSpPr>
            <p:spPr>
              <a:xfrm flipH="false" flipV="false" rot="0">
                <a:off x="50800" y="49530"/>
                <a:ext cx="336550" cy="242570"/>
              </a:xfrm>
              <a:custGeom>
                <a:avLst/>
                <a:gdLst/>
                <a:ahLst/>
                <a:cxnLst/>
                <a:rect r="r" b="b" t="t" l="l"/>
                <a:pathLst>
                  <a:path h="242570" w="336550">
                    <a:moveTo>
                      <a:pt x="285750" y="242570"/>
                    </a:moveTo>
                    <a:cubicBezTo>
                      <a:pt x="109220" y="236220"/>
                      <a:pt x="90170" y="231140"/>
                      <a:pt x="69850" y="220980"/>
                    </a:cubicBezTo>
                    <a:cubicBezTo>
                      <a:pt x="49530" y="210820"/>
                      <a:pt x="27940" y="196850"/>
                      <a:pt x="16510" y="181610"/>
                    </a:cubicBezTo>
                    <a:cubicBezTo>
                      <a:pt x="6350" y="166370"/>
                      <a:pt x="1270" y="147320"/>
                      <a:pt x="0" y="129540"/>
                    </a:cubicBezTo>
                    <a:cubicBezTo>
                      <a:pt x="0" y="111760"/>
                      <a:pt x="5080" y="93980"/>
                      <a:pt x="11430" y="76200"/>
                    </a:cubicBezTo>
                    <a:cubicBezTo>
                      <a:pt x="19050" y="55880"/>
                      <a:pt x="29210" y="27940"/>
                      <a:pt x="41910" y="16510"/>
                    </a:cubicBezTo>
                    <a:cubicBezTo>
                      <a:pt x="52070" y="7620"/>
                      <a:pt x="63500" y="2540"/>
                      <a:pt x="74930" y="1270"/>
                    </a:cubicBezTo>
                    <a:cubicBezTo>
                      <a:pt x="86360" y="1270"/>
                      <a:pt x="100330" y="3810"/>
                      <a:pt x="109220" y="10160"/>
                    </a:cubicBezTo>
                    <a:cubicBezTo>
                      <a:pt x="119380" y="16510"/>
                      <a:pt x="128270" y="26670"/>
                      <a:pt x="132080" y="38100"/>
                    </a:cubicBezTo>
                    <a:cubicBezTo>
                      <a:pt x="135890" y="52070"/>
                      <a:pt x="133350" y="77470"/>
                      <a:pt x="124460" y="90170"/>
                    </a:cubicBezTo>
                    <a:cubicBezTo>
                      <a:pt x="115570" y="102870"/>
                      <a:pt x="93980" y="113030"/>
                      <a:pt x="77470" y="113030"/>
                    </a:cubicBezTo>
                    <a:cubicBezTo>
                      <a:pt x="62230" y="113030"/>
                      <a:pt x="41910" y="99060"/>
                      <a:pt x="33020" y="87630"/>
                    </a:cubicBezTo>
                    <a:cubicBezTo>
                      <a:pt x="25400" y="77470"/>
                      <a:pt x="22860" y="64770"/>
                      <a:pt x="24130" y="53340"/>
                    </a:cubicBezTo>
                    <a:cubicBezTo>
                      <a:pt x="24130" y="41910"/>
                      <a:pt x="30480" y="27940"/>
                      <a:pt x="38100" y="20320"/>
                    </a:cubicBezTo>
                    <a:cubicBezTo>
                      <a:pt x="45720" y="11430"/>
                      <a:pt x="57150" y="5080"/>
                      <a:pt x="68580" y="2540"/>
                    </a:cubicBezTo>
                    <a:cubicBezTo>
                      <a:pt x="80010" y="0"/>
                      <a:pt x="93980" y="1270"/>
                      <a:pt x="104140" y="7620"/>
                    </a:cubicBezTo>
                    <a:cubicBezTo>
                      <a:pt x="116840" y="15240"/>
                      <a:pt x="129540" y="31750"/>
                      <a:pt x="134620" y="49530"/>
                    </a:cubicBezTo>
                    <a:cubicBezTo>
                      <a:pt x="140970" y="71120"/>
                      <a:pt x="118110" y="110490"/>
                      <a:pt x="133350" y="127000"/>
                    </a:cubicBezTo>
                    <a:cubicBezTo>
                      <a:pt x="156210" y="151130"/>
                      <a:pt x="265430" y="128270"/>
                      <a:pt x="298450" y="139700"/>
                    </a:cubicBezTo>
                    <a:cubicBezTo>
                      <a:pt x="313690" y="144780"/>
                      <a:pt x="322580" y="149860"/>
                      <a:pt x="328930" y="161290"/>
                    </a:cubicBezTo>
                    <a:cubicBezTo>
                      <a:pt x="336550" y="175260"/>
                      <a:pt x="336550" y="207010"/>
                      <a:pt x="328930" y="220980"/>
                    </a:cubicBezTo>
                    <a:cubicBezTo>
                      <a:pt x="321310" y="232410"/>
                      <a:pt x="285750" y="242570"/>
                      <a:pt x="285750" y="24257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14" id="314"/>
            <p:cNvGrpSpPr/>
            <p:nvPr/>
          </p:nvGrpSpPr>
          <p:grpSpPr>
            <a:xfrm rot="0">
              <a:off x="2998470" y="99060"/>
              <a:ext cx="469900" cy="698500"/>
              <a:chOff x="0" y="0"/>
              <a:chExt cx="469900" cy="698500"/>
            </a:xfrm>
          </p:grpSpPr>
          <p:sp>
            <p:nvSpPr>
              <p:cNvPr name="Freeform 315" id="315"/>
              <p:cNvSpPr/>
              <p:nvPr/>
            </p:nvSpPr>
            <p:spPr>
              <a:xfrm flipH="false" flipV="false" rot="0">
                <a:off x="35560" y="43180"/>
                <a:ext cx="387350" cy="604520"/>
              </a:xfrm>
              <a:custGeom>
                <a:avLst/>
                <a:gdLst/>
                <a:ahLst/>
                <a:cxnLst/>
                <a:rect r="r" b="b" t="t" l="l"/>
                <a:pathLst>
                  <a:path h="604520" w="387350">
                    <a:moveTo>
                      <a:pt x="68580" y="17780"/>
                    </a:moveTo>
                    <a:cubicBezTo>
                      <a:pt x="299720" y="26670"/>
                      <a:pt x="314960" y="48260"/>
                      <a:pt x="318770" y="63500"/>
                    </a:cubicBezTo>
                    <a:cubicBezTo>
                      <a:pt x="322580" y="76200"/>
                      <a:pt x="316230" y="91440"/>
                      <a:pt x="309880" y="101600"/>
                    </a:cubicBezTo>
                    <a:cubicBezTo>
                      <a:pt x="302260" y="111760"/>
                      <a:pt x="293370" y="119380"/>
                      <a:pt x="276860" y="124460"/>
                    </a:cubicBezTo>
                    <a:cubicBezTo>
                      <a:pt x="243840" y="134620"/>
                      <a:pt x="114300" y="102870"/>
                      <a:pt x="102870" y="121920"/>
                    </a:cubicBezTo>
                    <a:cubicBezTo>
                      <a:pt x="96520" y="133350"/>
                      <a:pt x="128270" y="156210"/>
                      <a:pt x="133350" y="175260"/>
                    </a:cubicBezTo>
                    <a:cubicBezTo>
                      <a:pt x="137160" y="194310"/>
                      <a:pt x="120650" y="220980"/>
                      <a:pt x="133350" y="233680"/>
                    </a:cubicBezTo>
                    <a:cubicBezTo>
                      <a:pt x="153670" y="254000"/>
                      <a:pt x="256540" y="226060"/>
                      <a:pt x="293370" y="236220"/>
                    </a:cubicBezTo>
                    <a:cubicBezTo>
                      <a:pt x="313690" y="242570"/>
                      <a:pt x="325120" y="250190"/>
                      <a:pt x="337820" y="262890"/>
                    </a:cubicBezTo>
                    <a:cubicBezTo>
                      <a:pt x="353060" y="278130"/>
                      <a:pt x="365760" y="298450"/>
                      <a:pt x="373380" y="322580"/>
                    </a:cubicBezTo>
                    <a:cubicBezTo>
                      <a:pt x="383540" y="354330"/>
                      <a:pt x="387350" y="401320"/>
                      <a:pt x="383540" y="438150"/>
                    </a:cubicBezTo>
                    <a:cubicBezTo>
                      <a:pt x="379730" y="476250"/>
                      <a:pt x="365760" y="521970"/>
                      <a:pt x="351790" y="548640"/>
                    </a:cubicBezTo>
                    <a:cubicBezTo>
                      <a:pt x="341630" y="566420"/>
                      <a:pt x="332740" y="577850"/>
                      <a:pt x="314960" y="586740"/>
                    </a:cubicBezTo>
                    <a:cubicBezTo>
                      <a:pt x="290830" y="599440"/>
                      <a:pt x="240030" y="601980"/>
                      <a:pt x="209550" y="603250"/>
                    </a:cubicBezTo>
                    <a:cubicBezTo>
                      <a:pt x="185420" y="604520"/>
                      <a:pt x="168910" y="603250"/>
                      <a:pt x="146050" y="598170"/>
                    </a:cubicBezTo>
                    <a:cubicBezTo>
                      <a:pt x="116840" y="591820"/>
                      <a:pt x="69850" y="575310"/>
                      <a:pt x="48260" y="561340"/>
                    </a:cubicBezTo>
                    <a:cubicBezTo>
                      <a:pt x="35560" y="552450"/>
                      <a:pt x="26670" y="544830"/>
                      <a:pt x="21590" y="534670"/>
                    </a:cubicBezTo>
                    <a:cubicBezTo>
                      <a:pt x="15240" y="523240"/>
                      <a:pt x="13970" y="508000"/>
                      <a:pt x="15240" y="496570"/>
                    </a:cubicBezTo>
                    <a:cubicBezTo>
                      <a:pt x="17780" y="483870"/>
                      <a:pt x="25400" y="471170"/>
                      <a:pt x="34290" y="463550"/>
                    </a:cubicBezTo>
                    <a:cubicBezTo>
                      <a:pt x="43180" y="454660"/>
                      <a:pt x="57150" y="448310"/>
                      <a:pt x="69850" y="447040"/>
                    </a:cubicBezTo>
                    <a:cubicBezTo>
                      <a:pt x="81280" y="447040"/>
                      <a:pt x="96520" y="449580"/>
                      <a:pt x="106680" y="457200"/>
                    </a:cubicBezTo>
                    <a:cubicBezTo>
                      <a:pt x="119380" y="466090"/>
                      <a:pt x="133350" y="488950"/>
                      <a:pt x="134620" y="505460"/>
                    </a:cubicBezTo>
                    <a:cubicBezTo>
                      <a:pt x="134620" y="521970"/>
                      <a:pt x="123190" y="546100"/>
                      <a:pt x="109220" y="554990"/>
                    </a:cubicBezTo>
                    <a:cubicBezTo>
                      <a:pt x="96520" y="565150"/>
                      <a:pt x="69850" y="568960"/>
                      <a:pt x="54610" y="563880"/>
                    </a:cubicBezTo>
                    <a:cubicBezTo>
                      <a:pt x="39370" y="557530"/>
                      <a:pt x="21590" y="537210"/>
                      <a:pt x="16510" y="521970"/>
                    </a:cubicBezTo>
                    <a:cubicBezTo>
                      <a:pt x="12700" y="509270"/>
                      <a:pt x="15240" y="495300"/>
                      <a:pt x="19050" y="483870"/>
                    </a:cubicBezTo>
                    <a:cubicBezTo>
                      <a:pt x="24130" y="472440"/>
                      <a:pt x="34290" y="461010"/>
                      <a:pt x="44450" y="455930"/>
                    </a:cubicBezTo>
                    <a:cubicBezTo>
                      <a:pt x="55880" y="449580"/>
                      <a:pt x="66040" y="447040"/>
                      <a:pt x="82550" y="448310"/>
                    </a:cubicBezTo>
                    <a:cubicBezTo>
                      <a:pt x="111760" y="449580"/>
                      <a:pt x="176530" y="486410"/>
                      <a:pt x="208280" y="483870"/>
                    </a:cubicBezTo>
                    <a:cubicBezTo>
                      <a:pt x="228600" y="481330"/>
                      <a:pt x="248920" y="472440"/>
                      <a:pt x="257810" y="458470"/>
                    </a:cubicBezTo>
                    <a:cubicBezTo>
                      <a:pt x="266700" y="445770"/>
                      <a:pt x="262890" y="424180"/>
                      <a:pt x="262890" y="406400"/>
                    </a:cubicBezTo>
                    <a:cubicBezTo>
                      <a:pt x="264160" y="388620"/>
                      <a:pt x="274320" y="360680"/>
                      <a:pt x="262890" y="347980"/>
                    </a:cubicBezTo>
                    <a:cubicBezTo>
                      <a:pt x="241300" y="327660"/>
                      <a:pt x="140970" y="353060"/>
                      <a:pt x="101600" y="347980"/>
                    </a:cubicBezTo>
                    <a:cubicBezTo>
                      <a:pt x="78740" y="344170"/>
                      <a:pt x="60960" y="344170"/>
                      <a:pt x="46990" y="331470"/>
                    </a:cubicBezTo>
                    <a:cubicBezTo>
                      <a:pt x="30480" y="318770"/>
                      <a:pt x="21590" y="294640"/>
                      <a:pt x="15240" y="265430"/>
                    </a:cubicBezTo>
                    <a:cubicBezTo>
                      <a:pt x="5080" y="213360"/>
                      <a:pt x="0" y="78740"/>
                      <a:pt x="26670" y="39370"/>
                    </a:cubicBezTo>
                    <a:cubicBezTo>
                      <a:pt x="44450" y="15240"/>
                      <a:pt x="72390" y="12700"/>
                      <a:pt x="102870" y="7620"/>
                    </a:cubicBezTo>
                    <a:cubicBezTo>
                      <a:pt x="146050" y="0"/>
                      <a:pt x="229870" y="7620"/>
                      <a:pt x="264160" y="15240"/>
                    </a:cubicBezTo>
                    <a:cubicBezTo>
                      <a:pt x="280670" y="19050"/>
                      <a:pt x="292100" y="21590"/>
                      <a:pt x="300990" y="29210"/>
                    </a:cubicBezTo>
                    <a:cubicBezTo>
                      <a:pt x="309880" y="36830"/>
                      <a:pt x="317500" y="52070"/>
                      <a:pt x="318770" y="63500"/>
                    </a:cubicBezTo>
                    <a:cubicBezTo>
                      <a:pt x="320040" y="76200"/>
                      <a:pt x="316230" y="91440"/>
                      <a:pt x="309880" y="101600"/>
                    </a:cubicBezTo>
                    <a:cubicBezTo>
                      <a:pt x="302260" y="111760"/>
                      <a:pt x="294640" y="119380"/>
                      <a:pt x="278130" y="124460"/>
                    </a:cubicBezTo>
                    <a:cubicBezTo>
                      <a:pt x="237490" y="135890"/>
                      <a:pt x="95250" y="133350"/>
                      <a:pt x="55880" y="121920"/>
                    </a:cubicBezTo>
                    <a:cubicBezTo>
                      <a:pt x="40640" y="116840"/>
                      <a:pt x="31750" y="109220"/>
                      <a:pt x="25400" y="100330"/>
                    </a:cubicBezTo>
                    <a:cubicBezTo>
                      <a:pt x="19050" y="90170"/>
                      <a:pt x="15240" y="76200"/>
                      <a:pt x="16510" y="64770"/>
                    </a:cubicBezTo>
                    <a:cubicBezTo>
                      <a:pt x="17780" y="53340"/>
                      <a:pt x="25400" y="39370"/>
                      <a:pt x="34290" y="31750"/>
                    </a:cubicBezTo>
                    <a:cubicBezTo>
                      <a:pt x="43180" y="24130"/>
                      <a:pt x="68580" y="17780"/>
                      <a:pt x="68580" y="1778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16" id="316"/>
          <p:cNvGrpSpPr/>
          <p:nvPr/>
        </p:nvGrpSpPr>
        <p:grpSpPr>
          <a:xfrm rot="0">
            <a:off x="13796486" y="6915150"/>
            <a:ext cx="2504122" cy="742950"/>
            <a:chOff x="0" y="0"/>
            <a:chExt cx="3338830" cy="990600"/>
          </a:xfrm>
        </p:grpSpPr>
        <p:grpSp>
          <p:nvGrpSpPr>
            <p:cNvPr name="Group 317" id="317"/>
            <p:cNvGrpSpPr/>
            <p:nvPr/>
          </p:nvGrpSpPr>
          <p:grpSpPr>
            <a:xfrm rot="0">
              <a:off x="0" y="0"/>
              <a:ext cx="520700" cy="717550"/>
              <a:chOff x="0" y="0"/>
              <a:chExt cx="520700" cy="717550"/>
            </a:xfrm>
          </p:grpSpPr>
          <p:sp>
            <p:nvSpPr>
              <p:cNvPr name="Freeform 318" id="318"/>
              <p:cNvSpPr/>
              <p:nvPr/>
            </p:nvSpPr>
            <p:spPr>
              <a:xfrm flipH="false" flipV="false" rot="0">
                <a:off x="49530" y="49530"/>
                <a:ext cx="42418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424180">
                    <a:moveTo>
                      <a:pt x="11430" y="209550"/>
                    </a:moveTo>
                    <a:cubicBezTo>
                      <a:pt x="81280" y="106680"/>
                      <a:pt x="80010" y="64770"/>
                      <a:pt x="88900" y="41910"/>
                    </a:cubicBezTo>
                    <a:cubicBezTo>
                      <a:pt x="95250" y="27940"/>
                      <a:pt x="100330" y="16510"/>
                      <a:pt x="111760" y="10160"/>
                    </a:cubicBezTo>
                    <a:cubicBezTo>
                      <a:pt x="125730" y="2540"/>
                      <a:pt x="160020" y="1270"/>
                      <a:pt x="173990" y="10160"/>
                    </a:cubicBezTo>
                    <a:cubicBezTo>
                      <a:pt x="187960" y="20320"/>
                      <a:pt x="195580" y="69850"/>
                      <a:pt x="195580" y="68580"/>
                    </a:cubicBezTo>
                    <a:cubicBezTo>
                      <a:pt x="196850" y="68580"/>
                      <a:pt x="179070" y="17780"/>
                      <a:pt x="180340" y="17780"/>
                    </a:cubicBezTo>
                    <a:cubicBezTo>
                      <a:pt x="182880" y="16510"/>
                      <a:pt x="200660" y="40640"/>
                      <a:pt x="207010" y="64770"/>
                    </a:cubicBezTo>
                    <a:cubicBezTo>
                      <a:pt x="222250" y="127000"/>
                      <a:pt x="200660" y="332740"/>
                      <a:pt x="209550" y="417830"/>
                    </a:cubicBezTo>
                    <a:cubicBezTo>
                      <a:pt x="214630" y="466090"/>
                      <a:pt x="232410" y="500380"/>
                      <a:pt x="231140" y="530860"/>
                    </a:cubicBezTo>
                    <a:cubicBezTo>
                      <a:pt x="231140" y="552450"/>
                      <a:pt x="227330" y="571500"/>
                      <a:pt x="217170" y="585470"/>
                    </a:cubicBezTo>
                    <a:cubicBezTo>
                      <a:pt x="207010" y="599440"/>
                      <a:pt x="187960" y="608330"/>
                      <a:pt x="171450" y="613410"/>
                    </a:cubicBezTo>
                    <a:cubicBezTo>
                      <a:pt x="154940" y="618490"/>
                      <a:pt x="137160" y="618490"/>
                      <a:pt x="118110" y="615950"/>
                    </a:cubicBezTo>
                    <a:cubicBezTo>
                      <a:pt x="95250" y="613410"/>
                      <a:pt x="59690" y="604520"/>
                      <a:pt x="44450" y="591820"/>
                    </a:cubicBezTo>
                    <a:cubicBezTo>
                      <a:pt x="33020" y="581660"/>
                      <a:pt x="26670" y="567690"/>
                      <a:pt x="24130" y="553720"/>
                    </a:cubicBezTo>
                    <a:cubicBezTo>
                      <a:pt x="22860" y="541020"/>
                      <a:pt x="26670" y="524510"/>
                      <a:pt x="34290" y="514350"/>
                    </a:cubicBezTo>
                    <a:cubicBezTo>
                      <a:pt x="41910" y="502920"/>
                      <a:pt x="55880" y="492760"/>
                      <a:pt x="68580" y="490220"/>
                    </a:cubicBezTo>
                    <a:cubicBezTo>
                      <a:pt x="81280" y="486410"/>
                      <a:pt x="110490" y="492760"/>
                      <a:pt x="110490" y="495300"/>
                    </a:cubicBezTo>
                    <a:cubicBezTo>
                      <a:pt x="110490" y="497840"/>
                      <a:pt x="57150" y="505460"/>
                      <a:pt x="57150" y="504190"/>
                    </a:cubicBezTo>
                    <a:cubicBezTo>
                      <a:pt x="57150" y="502920"/>
                      <a:pt x="82550" y="490220"/>
                      <a:pt x="105410" y="486410"/>
                    </a:cubicBezTo>
                    <a:cubicBezTo>
                      <a:pt x="158750" y="476250"/>
                      <a:pt x="331470" y="462280"/>
                      <a:pt x="379730" y="482600"/>
                    </a:cubicBezTo>
                    <a:cubicBezTo>
                      <a:pt x="402590" y="491490"/>
                      <a:pt x="415290" y="506730"/>
                      <a:pt x="419100" y="521970"/>
                    </a:cubicBezTo>
                    <a:cubicBezTo>
                      <a:pt x="424180" y="538480"/>
                      <a:pt x="419100" y="563880"/>
                      <a:pt x="408940" y="577850"/>
                    </a:cubicBezTo>
                    <a:cubicBezTo>
                      <a:pt x="398780" y="590550"/>
                      <a:pt x="373380" y="600710"/>
                      <a:pt x="356870" y="599440"/>
                    </a:cubicBezTo>
                    <a:cubicBezTo>
                      <a:pt x="340360" y="596900"/>
                      <a:pt x="317500" y="582930"/>
                      <a:pt x="309880" y="568960"/>
                    </a:cubicBezTo>
                    <a:cubicBezTo>
                      <a:pt x="302260" y="553720"/>
                      <a:pt x="300990" y="527050"/>
                      <a:pt x="308610" y="511810"/>
                    </a:cubicBezTo>
                    <a:cubicBezTo>
                      <a:pt x="316230" y="497840"/>
                      <a:pt x="339090" y="483870"/>
                      <a:pt x="354330" y="480060"/>
                    </a:cubicBezTo>
                    <a:cubicBezTo>
                      <a:pt x="367030" y="477520"/>
                      <a:pt x="382270" y="481330"/>
                      <a:pt x="392430" y="487680"/>
                    </a:cubicBezTo>
                    <a:cubicBezTo>
                      <a:pt x="402590" y="494030"/>
                      <a:pt x="414020" y="504190"/>
                      <a:pt x="417830" y="515620"/>
                    </a:cubicBezTo>
                    <a:cubicBezTo>
                      <a:pt x="422910" y="530860"/>
                      <a:pt x="420370" y="558800"/>
                      <a:pt x="412750" y="571500"/>
                    </a:cubicBezTo>
                    <a:cubicBezTo>
                      <a:pt x="406400" y="582930"/>
                      <a:pt x="398780" y="589280"/>
                      <a:pt x="382270" y="595630"/>
                    </a:cubicBezTo>
                    <a:cubicBezTo>
                      <a:pt x="345440" y="609600"/>
                      <a:pt x="219710" y="609600"/>
                      <a:pt x="170180" y="604520"/>
                    </a:cubicBezTo>
                    <a:cubicBezTo>
                      <a:pt x="143510" y="601980"/>
                      <a:pt x="129540" y="590550"/>
                      <a:pt x="109220" y="588010"/>
                    </a:cubicBezTo>
                    <a:cubicBezTo>
                      <a:pt x="87630" y="585470"/>
                      <a:pt x="58420" y="599440"/>
                      <a:pt x="44450" y="591820"/>
                    </a:cubicBezTo>
                    <a:cubicBezTo>
                      <a:pt x="33020" y="584200"/>
                      <a:pt x="26670" y="567690"/>
                      <a:pt x="24130" y="553720"/>
                    </a:cubicBezTo>
                    <a:cubicBezTo>
                      <a:pt x="22860" y="541020"/>
                      <a:pt x="26670" y="524510"/>
                      <a:pt x="34290" y="514350"/>
                    </a:cubicBezTo>
                    <a:cubicBezTo>
                      <a:pt x="44450" y="501650"/>
                      <a:pt x="68580" y="490220"/>
                      <a:pt x="82550" y="487680"/>
                    </a:cubicBezTo>
                    <a:cubicBezTo>
                      <a:pt x="92710" y="486410"/>
                      <a:pt x="105410" y="490220"/>
                      <a:pt x="110490" y="495300"/>
                    </a:cubicBezTo>
                    <a:cubicBezTo>
                      <a:pt x="113030" y="499110"/>
                      <a:pt x="110490" y="514350"/>
                      <a:pt x="110490" y="514350"/>
                    </a:cubicBezTo>
                    <a:cubicBezTo>
                      <a:pt x="109220" y="514350"/>
                      <a:pt x="95250" y="443230"/>
                      <a:pt x="93980" y="394970"/>
                    </a:cubicBezTo>
                    <a:cubicBezTo>
                      <a:pt x="91440" y="318770"/>
                      <a:pt x="123190" y="158750"/>
                      <a:pt x="113030" y="99060"/>
                    </a:cubicBezTo>
                    <a:cubicBezTo>
                      <a:pt x="109220" y="72390"/>
                      <a:pt x="87630" y="58420"/>
                      <a:pt x="88900" y="41910"/>
                    </a:cubicBezTo>
                    <a:cubicBezTo>
                      <a:pt x="90170" y="29210"/>
                      <a:pt x="101600" y="17780"/>
                      <a:pt x="111760" y="10160"/>
                    </a:cubicBezTo>
                    <a:cubicBezTo>
                      <a:pt x="121920" y="3810"/>
                      <a:pt x="137160" y="0"/>
                      <a:pt x="149860" y="1270"/>
                    </a:cubicBezTo>
                    <a:cubicBezTo>
                      <a:pt x="161290" y="2540"/>
                      <a:pt x="176530" y="10160"/>
                      <a:pt x="184150" y="19050"/>
                    </a:cubicBezTo>
                    <a:cubicBezTo>
                      <a:pt x="191770" y="27940"/>
                      <a:pt x="196850" y="39370"/>
                      <a:pt x="198120" y="55880"/>
                    </a:cubicBezTo>
                    <a:cubicBezTo>
                      <a:pt x="199390" y="86360"/>
                      <a:pt x="179070" y="149860"/>
                      <a:pt x="160020" y="189230"/>
                    </a:cubicBezTo>
                    <a:cubicBezTo>
                      <a:pt x="140970" y="224790"/>
                      <a:pt x="107950" y="267970"/>
                      <a:pt x="85090" y="283210"/>
                    </a:cubicBezTo>
                    <a:cubicBezTo>
                      <a:pt x="72390" y="292100"/>
                      <a:pt x="62230" y="294640"/>
                      <a:pt x="49530" y="294640"/>
                    </a:cubicBezTo>
                    <a:cubicBezTo>
                      <a:pt x="38100" y="293370"/>
                      <a:pt x="24130" y="287020"/>
                      <a:pt x="16510" y="279400"/>
                    </a:cubicBezTo>
                    <a:cubicBezTo>
                      <a:pt x="7620" y="271780"/>
                      <a:pt x="1270" y="256540"/>
                      <a:pt x="1270" y="245110"/>
                    </a:cubicBezTo>
                    <a:cubicBezTo>
                      <a:pt x="0" y="233680"/>
                      <a:pt x="11430" y="209550"/>
                      <a:pt x="11430" y="20955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19" id="319"/>
            <p:cNvGrpSpPr/>
            <p:nvPr/>
          </p:nvGrpSpPr>
          <p:grpSpPr>
            <a:xfrm rot="0">
              <a:off x="756920" y="52070"/>
              <a:ext cx="516890" cy="635000"/>
              <a:chOff x="0" y="0"/>
              <a:chExt cx="516890" cy="635000"/>
            </a:xfrm>
          </p:grpSpPr>
          <p:sp>
            <p:nvSpPr>
              <p:cNvPr name="Freeform 320" id="320"/>
              <p:cNvSpPr/>
              <p:nvPr/>
            </p:nvSpPr>
            <p:spPr>
              <a:xfrm flipH="false" flipV="false" rot="0">
                <a:off x="50800" y="44450"/>
                <a:ext cx="416560" cy="543560"/>
              </a:xfrm>
              <a:custGeom>
                <a:avLst/>
                <a:gdLst/>
                <a:ahLst/>
                <a:cxnLst/>
                <a:rect r="r" b="b" t="t" l="l"/>
                <a:pathLst>
                  <a:path h="543560" w="416560">
                    <a:moveTo>
                      <a:pt x="22860" y="43180"/>
                    </a:moveTo>
                    <a:cubicBezTo>
                      <a:pt x="123190" y="1270"/>
                      <a:pt x="139700" y="0"/>
                      <a:pt x="160020" y="6350"/>
                    </a:cubicBezTo>
                    <a:cubicBezTo>
                      <a:pt x="190500" y="15240"/>
                      <a:pt x="238760" y="44450"/>
                      <a:pt x="262890" y="68580"/>
                    </a:cubicBezTo>
                    <a:cubicBezTo>
                      <a:pt x="283210" y="88900"/>
                      <a:pt x="297180" y="109220"/>
                      <a:pt x="306070" y="135890"/>
                    </a:cubicBezTo>
                    <a:cubicBezTo>
                      <a:pt x="316230" y="166370"/>
                      <a:pt x="320040" y="214630"/>
                      <a:pt x="316230" y="246380"/>
                    </a:cubicBezTo>
                    <a:cubicBezTo>
                      <a:pt x="313690" y="271780"/>
                      <a:pt x="307340" y="290830"/>
                      <a:pt x="292100" y="313690"/>
                    </a:cubicBezTo>
                    <a:cubicBezTo>
                      <a:pt x="273050" y="342900"/>
                      <a:pt x="196850" y="384810"/>
                      <a:pt x="200660" y="402590"/>
                    </a:cubicBezTo>
                    <a:cubicBezTo>
                      <a:pt x="203200" y="414020"/>
                      <a:pt x="234950" y="420370"/>
                      <a:pt x="256540" y="421640"/>
                    </a:cubicBezTo>
                    <a:cubicBezTo>
                      <a:pt x="284480" y="422910"/>
                      <a:pt x="327660" y="397510"/>
                      <a:pt x="351790" y="397510"/>
                    </a:cubicBezTo>
                    <a:cubicBezTo>
                      <a:pt x="367030" y="397510"/>
                      <a:pt x="378460" y="398780"/>
                      <a:pt x="388620" y="406400"/>
                    </a:cubicBezTo>
                    <a:cubicBezTo>
                      <a:pt x="400050" y="415290"/>
                      <a:pt x="415290" y="438150"/>
                      <a:pt x="415290" y="454660"/>
                    </a:cubicBezTo>
                    <a:cubicBezTo>
                      <a:pt x="415290" y="471170"/>
                      <a:pt x="403860" y="494030"/>
                      <a:pt x="389890" y="504190"/>
                    </a:cubicBezTo>
                    <a:cubicBezTo>
                      <a:pt x="377190" y="513080"/>
                      <a:pt x="350520" y="516890"/>
                      <a:pt x="335280" y="511810"/>
                    </a:cubicBezTo>
                    <a:cubicBezTo>
                      <a:pt x="320040" y="505460"/>
                      <a:pt x="302260" y="486410"/>
                      <a:pt x="298450" y="469900"/>
                    </a:cubicBezTo>
                    <a:cubicBezTo>
                      <a:pt x="294640" y="454660"/>
                      <a:pt x="300990" y="427990"/>
                      <a:pt x="312420" y="416560"/>
                    </a:cubicBezTo>
                    <a:cubicBezTo>
                      <a:pt x="323850" y="403860"/>
                      <a:pt x="347980" y="394970"/>
                      <a:pt x="364490" y="397510"/>
                    </a:cubicBezTo>
                    <a:cubicBezTo>
                      <a:pt x="379730" y="400050"/>
                      <a:pt x="401320" y="415290"/>
                      <a:pt x="408940" y="430530"/>
                    </a:cubicBezTo>
                    <a:cubicBezTo>
                      <a:pt x="416560" y="444500"/>
                      <a:pt x="414020" y="471170"/>
                      <a:pt x="407670" y="485140"/>
                    </a:cubicBezTo>
                    <a:cubicBezTo>
                      <a:pt x="402590" y="496570"/>
                      <a:pt x="392430" y="502920"/>
                      <a:pt x="379730" y="510540"/>
                    </a:cubicBezTo>
                    <a:cubicBezTo>
                      <a:pt x="358140" y="521970"/>
                      <a:pt x="325120" y="535940"/>
                      <a:pt x="290830" y="538480"/>
                    </a:cubicBezTo>
                    <a:cubicBezTo>
                      <a:pt x="246380" y="543560"/>
                      <a:pt x="171450" y="538480"/>
                      <a:pt x="132080" y="521970"/>
                    </a:cubicBezTo>
                    <a:cubicBezTo>
                      <a:pt x="105410" y="510540"/>
                      <a:pt x="81280" y="492760"/>
                      <a:pt x="69850" y="471170"/>
                    </a:cubicBezTo>
                    <a:cubicBezTo>
                      <a:pt x="59690" y="449580"/>
                      <a:pt x="59690" y="416560"/>
                      <a:pt x="66040" y="393700"/>
                    </a:cubicBezTo>
                    <a:cubicBezTo>
                      <a:pt x="71120" y="372110"/>
                      <a:pt x="85090" y="356870"/>
                      <a:pt x="101600" y="337820"/>
                    </a:cubicBezTo>
                    <a:cubicBezTo>
                      <a:pt x="123190" y="313690"/>
                      <a:pt x="173990" y="289560"/>
                      <a:pt x="190500" y="265430"/>
                    </a:cubicBezTo>
                    <a:cubicBezTo>
                      <a:pt x="201930" y="250190"/>
                      <a:pt x="208280" y="234950"/>
                      <a:pt x="209550" y="218440"/>
                    </a:cubicBezTo>
                    <a:cubicBezTo>
                      <a:pt x="210820" y="201930"/>
                      <a:pt x="207010" y="182880"/>
                      <a:pt x="199390" y="167640"/>
                    </a:cubicBezTo>
                    <a:cubicBezTo>
                      <a:pt x="191770" y="152400"/>
                      <a:pt x="179070" y="134620"/>
                      <a:pt x="163830" y="125730"/>
                    </a:cubicBezTo>
                    <a:cubicBezTo>
                      <a:pt x="148590" y="116840"/>
                      <a:pt x="125730" y="110490"/>
                      <a:pt x="107950" y="111760"/>
                    </a:cubicBezTo>
                    <a:cubicBezTo>
                      <a:pt x="87630" y="113030"/>
                      <a:pt x="64770" y="138430"/>
                      <a:pt x="46990" y="138430"/>
                    </a:cubicBezTo>
                    <a:cubicBezTo>
                      <a:pt x="34290" y="138430"/>
                      <a:pt x="21590" y="129540"/>
                      <a:pt x="13970" y="121920"/>
                    </a:cubicBezTo>
                    <a:cubicBezTo>
                      <a:pt x="6350" y="113030"/>
                      <a:pt x="0" y="99060"/>
                      <a:pt x="0" y="86360"/>
                    </a:cubicBezTo>
                    <a:cubicBezTo>
                      <a:pt x="1270" y="73660"/>
                      <a:pt x="22860" y="43180"/>
                      <a:pt x="22860" y="4318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1" id="321"/>
            <p:cNvGrpSpPr/>
            <p:nvPr/>
          </p:nvGrpSpPr>
          <p:grpSpPr>
            <a:xfrm rot="0">
              <a:off x="1402080" y="99060"/>
              <a:ext cx="466090" cy="720090"/>
              <a:chOff x="0" y="0"/>
              <a:chExt cx="466090" cy="720090"/>
            </a:xfrm>
          </p:grpSpPr>
          <p:sp>
            <p:nvSpPr>
              <p:cNvPr name="Freeform 322" id="322"/>
              <p:cNvSpPr/>
              <p:nvPr/>
            </p:nvSpPr>
            <p:spPr>
              <a:xfrm flipH="false" flipV="false" rot="0">
                <a:off x="50800" y="45720"/>
                <a:ext cx="364490" cy="624840"/>
              </a:xfrm>
              <a:custGeom>
                <a:avLst/>
                <a:gdLst/>
                <a:ahLst/>
                <a:cxnLst/>
                <a:rect r="r" b="b" t="t" l="l"/>
                <a:pathLst>
                  <a:path h="624840" w="364490">
                    <a:moveTo>
                      <a:pt x="0" y="123190"/>
                    </a:moveTo>
                    <a:cubicBezTo>
                      <a:pt x="52070" y="22860"/>
                      <a:pt x="67310" y="15240"/>
                      <a:pt x="87630" y="8890"/>
                    </a:cubicBezTo>
                    <a:cubicBezTo>
                      <a:pt x="118110" y="0"/>
                      <a:pt x="172720" y="0"/>
                      <a:pt x="205740" y="5080"/>
                    </a:cubicBezTo>
                    <a:cubicBezTo>
                      <a:pt x="229870" y="8890"/>
                      <a:pt x="248920" y="12700"/>
                      <a:pt x="269240" y="26670"/>
                    </a:cubicBezTo>
                    <a:cubicBezTo>
                      <a:pt x="294640" y="45720"/>
                      <a:pt x="330200" y="82550"/>
                      <a:pt x="341630" y="118110"/>
                    </a:cubicBezTo>
                    <a:cubicBezTo>
                      <a:pt x="354330" y="153670"/>
                      <a:pt x="349250" y="207010"/>
                      <a:pt x="339090" y="240030"/>
                    </a:cubicBezTo>
                    <a:cubicBezTo>
                      <a:pt x="332740" y="264160"/>
                      <a:pt x="322580" y="280670"/>
                      <a:pt x="304800" y="297180"/>
                    </a:cubicBezTo>
                    <a:cubicBezTo>
                      <a:pt x="280670" y="321310"/>
                      <a:pt x="214630" y="365760"/>
                      <a:pt x="200660" y="356870"/>
                    </a:cubicBezTo>
                    <a:cubicBezTo>
                      <a:pt x="191770" y="350520"/>
                      <a:pt x="195580" y="302260"/>
                      <a:pt x="208280" y="290830"/>
                    </a:cubicBezTo>
                    <a:cubicBezTo>
                      <a:pt x="219710" y="279400"/>
                      <a:pt x="250190" y="284480"/>
                      <a:pt x="269240" y="288290"/>
                    </a:cubicBezTo>
                    <a:cubicBezTo>
                      <a:pt x="287020" y="292100"/>
                      <a:pt x="304800" y="300990"/>
                      <a:pt x="318770" y="312420"/>
                    </a:cubicBezTo>
                    <a:cubicBezTo>
                      <a:pt x="332740" y="323850"/>
                      <a:pt x="346710" y="339090"/>
                      <a:pt x="354330" y="356870"/>
                    </a:cubicBezTo>
                    <a:cubicBezTo>
                      <a:pt x="361950" y="374650"/>
                      <a:pt x="364490" y="397510"/>
                      <a:pt x="363220" y="417830"/>
                    </a:cubicBezTo>
                    <a:cubicBezTo>
                      <a:pt x="361950" y="438150"/>
                      <a:pt x="354330" y="459740"/>
                      <a:pt x="346710" y="477520"/>
                    </a:cubicBezTo>
                    <a:cubicBezTo>
                      <a:pt x="337820" y="494030"/>
                      <a:pt x="331470" y="506730"/>
                      <a:pt x="314960" y="521970"/>
                    </a:cubicBezTo>
                    <a:cubicBezTo>
                      <a:pt x="289560" y="544830"/>
                      <a:pt x="233680" y="576580"/>
                      <a:pt x="196850" y="594360"/>
                    </a:cubicBezTo>
                    <a:cubicBezTo>
                      <a:pt x="167640" y="608330"/>
                      <a:pt x="137160" y="621030"/>
                      <a:pt x="115570" y="622300"/>
                    </a:cubicBezTo>
                    <a:cubicBezTo>
                      <a:pt x="100330" y="624840"/>
                      <a:pt x="88900" y="623570"/>
                      <a:pt x="78740" y="617220"/>
                    </a:cubicBezTo>
                    <a:cubicBezTo>
                      <a:pt x="66040" y="609600"/>
                      <a:pt x="49530" y="588010"/>
                      <a:pt x="46990" y="572770"/>
                    </a:cubicBezTo>
                    <a:cubicBezTo>
                      <a:pt x="45720" y="556260"/>
                      <a:pt x="54610" y="532130"/>
                      <a:pt x="67310" y="521970"/>
                    </a:cubicBezTo>
                    <a:cubicBezTo>
                      <a:pt x="78740" y="510540"/>
                      <a:pt x="105410" y="506730"/>
                      <a:pt x="120650" y="509270"/>
                    </a:cubicBezTo>
                    <a:cubicBezTo>
                      <a:pt x="132080" y="511810"/>
                      <a:pt x="143510" y="520700"/>
                      <a:pt x="151130" y="529590"/>
                    </a:cubicBezTo>
                    <a:cubicBezTo>
                      <a:pt x="158750" y="538480"/>
                      <a:pt x="163830" y="552450"/>
                      <a:pt x="163830" y="565150"/>
                    </a:cubicBezTo>
                    <a:cubicBezTo>
                      <a:pt x="163830" y="576580"/>
                      <a:pt x="158750" y="590550"/>
                      <a:pt x="152400" y="600710"/>
                    </a:cubicBezTo>
                    <a:cubicBezTo>
                      <a:pt x="144780" y="609600"/>
                      <a:pt x="133350" y="618490"/>
                      <a:pt x="121920" y="621030"/>
                    </a:cubicBezTo>
                    <a:cubicBezTo>
                      <a:pt x="106680" y="624840"/>
                      <a:pt x="80010" y="621030"/>
                      <a:pt x="67310" y="610870"/>
                    </a:cubicBezTo>
                    <a:cubicBezTo>
                      <a:pt x="55880" y="599440"/>
                      <a:pt x="46990" y="575310"/>
                      <a:pt x="46990" y="560070"/>
                    </a:cubicBezTo>
                    <a:cubicBezTo>
                      <a:pt x="46990" y="547370"/>
                      <a:pt x="50800" y="537210"/>
                      <a:pt x="62230" y="525780"/>
                    </a:cubicBezTo>
                    <a:cubicBezTo>
                      <a:pt x="87630" y="500380"/>
                      <a:pt x="212090" y="474980"/>
                      <a:pt x="226060" y="444500"/>
                    </a:cubicBezTo>
                    <a:cubicBezTo>
                      <a:pt x="234950" y="427990"/>
                      <a:pt x="223520" y="402590"/>
                      <a:pt x="213360" y="391160"/>
                    </a:cubicBezTo>
                    <a:cubicBezTo>
                      <a:pt x="201930" y="379730"/>
                      <a:pt x="176530" y="384810"/>
                      <a:pt x="162560" y="375920"/>
                    </a:cubicBezTo>
                    <a:cubicBezTo>
                      <a:pt x="147320" y="368300"/>
                      <a:pt x="127000" y="355600"/>
                      <a:pt x="124460" y="339090"/>
                    </a:cubicBezTo>
                    <a:cubicBezTo>
                      <a:pt x="119380" y="316230"/>
                      <a:pt x="147320" y="265430"/>
                      <a:pt x="166370" y="246380"/>
                    </a:cubicBezTo>
                    <a:cubicBezTo>
                      <a:pt x="180340" y="233680"/>
                      <a:pt x="203200" y="238760"/>
                      <a:pt x="214630" y="227330"/>
                    </a:cubicBezTo>
                    <a:cubicBezTo>
                      <a:pt x="227330" y="214630"/>
                      <a:pt x="236220" y="189230"/>
                      <a:pt x="236220" y="171450"/>
                    </a:cubicBezTo>
                    <a:cubicBezTo>
                      <a:pt x="234950" y="154940"/>
                      <a:pt x="227330" y="133350"/>
                      <a:pt x="214630" y="123190"/>
                    </a:cubicBezTo>
                    <a:cubicBezTo>
                      <a:pt x="201930" y="113030"/>
                      <a:pt x="180340" y="111760"/>
                      <a:pt x="162560" y="110490"/>
                    </a:cubicBezTo>
                    <a:cubicBezTo>
                      <a:pt x="144780" y="109220"/>
                      <a:pt x="120650" y="106680"/>
                      <a:pt x="107950" y="115570"/>
                    </a:cubicBezTo>
                    <a:cubicBezTo>
                      <a:pt x="96520" y="125730"/>
                      <a:pt x="101600" y="156210"/>
                      <a:pt x="90170" y="168910"/>
                    </a:cubicBezTo>
                    <a:cubicBezTo>
                      <a:pt x="80010" y="180340"/>
                      <a:pt x="59690" y="187960"/>
                      <a:pt x="45720" y="186690"/>
                    </a:cubicBezTo>
                    <a:cubicBezTo>
                      <a:pt x="33020" y="186690"/>
                      <a:pt x="20320" y="180340"/>
                      <a:pt x="12700" y="170180"/>
                    </a:cubicBezTo>
                    <a:cubicBezTo>
                      <a:pt x="3810" y="160020"/>
                      <a:pt x="0" y="123190"/>
                      <a:pt x="0" y="12319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3" id="323"/>
            <p:cNvGrpSpPr/>
            <p:nvPr/>
          </p:nvGrpSpPr>
          <p:grpSpPr>
            <a:xfrm rot="0">
              <a:off x="2425700" y="170180"/>
              <a:ext cx="215900" cy="666750"/>
              <a:chOff x="0" y="0"/>
              <a:chExt cx="215900" cy="666750"/>
            </a:xfrm>
          </p:grpSpPr>
          <p:sp>
            <p:nvSpPr>
              <p:cNvPr name="Freeform 324" id="324"/>
              <p:cNvSpPr/>
              <p:nvPr/>
            </p:nvSpPr>
            <p:spPr>
              <a:xfrm flipH="false" flipV="false" rot="0">
                <a:off x="33020" y="50800"/>
                <a:ext cx="133350" cy="566420"/>
              </a:xfrm>
              <a:custGeom>
                <a:avLst/>
                <a:gdLst/>
                <a:ahLst/>
                <a:cxnLst/>
                <a:rect r="r" b="b" t="t" l="l"/>
                <a:pathLst>
                  <a:path h="566420" w="133350">
                    <a:moveTo>
                      <a:pt x="128270" y="48260"/>
                    </a:moveTo>
                    <a:cubicBezTo>
                      <a:pt x="120650" y="548640"/>
                      <a:pt x="105410" y="557530"/>
                      <a:pt x="91440" y="562610"/>
                    </a:cubicBezTo>
                    <a:cubicBezTo>
                      <a:pt x="80010" y="566420"/>
                      <a:pt x="64770" y="565150"/>
                      <a:pt x="54610" y="560070"/>
                    </a:cubicBezTo>
                    <a:cubicBezTo>
                      <a:pt x="43180" y="556260"/>
                      <a:pt x="33020" y="547370"/>
                      <a:pt x="26670" y="537210"/>
                    </a:cubicBezTo>
                    <a:cubicBezTo>
                      <a:pt x="20320" y="527050"/>
                      <a:pt x="17780" y="513080"/>
                      <a:pt x="19050" y="501650"/>
                    </a:cubicBezTo>
                    <a:cubicBezTo>
                      <a:pt x="20320" y="490220"/>
                      <a:pt x="25400" y="476250"/>
                      <a:pt x="34290" y="468630"/>
                    </a:cubicBezTo>
                    <a:cubicBezTo>
                      <a:pt x="44450" y="458470"/>
                      <a:pt x="69850" y="449580"/>
                      <a:pt x="85090" y="450850"/>
                    </a:cubicBezTo>
                    <a:cubicBezTo>
                      <a:pt x="96520" y="452120"/>
                      <a:pt x="109220" y="458470"/>
                      <a:pt x="116840" y="468630"/>
                    </a:cubicBezTo>
                    <a:cubicBezTo>
                      <a:pt x="127000" y="480060"/>
                      <a:pt x="133350" y="505460"/>
                      <a:pt x="132080" y="519430"/>
                    </a:cubicBezTo>
                    <a:cubicBezTo>
                      <a:pt x="129540" y="532130"/>
                      <a:pt x="121920" y="543560"/>
                      <a:pt x="113030" y="551180"/>
                    </a:cubicBezTo>
                    <a:cubicBezTo>
                      <a:pt x="104140" y="558800"/>
                      <a:pt x="90170" y="563880"/>
                      <a:pt x="78740" y="565150"/>
                    </a:cubicBezTo>
                    <a:cubicBezTo>
                      <a:pt x="67310" y="565150"/>
                      <a:pt x="53340" y="562610"/>
                      <a:pt x="43180" y="554990"/>
                    </a:cubicBezTo>
                    <a:cubicBezTo>
                      <a:pt x="31750" y="546100"/>
                      <a:pt x="24130" y="532130"/>
                      <a:pt x="17780" y="508000"/>
                    </a:cubicBezTo>
                    <a:cubicBezTo>
                      <a:pt x="0" y="433070"/>
                      <a:pt x="6350" y="107950"/>
                      <a:pt x="24130" y="44450"/>
                    </a:cubicBezTo>
                    <a:cubicBezTo>
                      <a:pt x="27940" y="26670"/>
                      <a:pt x="33020" y="20320"/>
                      <a:pt x="41910" y="12700"/>
                    </a:cubicBezTo>
                    <a:cubicBezTo>
                      <a:pt x="50800" y="5080"/>
                      <a:pt x="66040" y="0"/>
                      <a:pt x="77470" y="0"/>
                    </a:cubicBezTo>
                    <a:cubicBezTo>
                      <a:pt x="88900" y="0"/>
                      <a:pt x="102870" y="6350"/>
                      <a:pt x="111760" y="13970"/>
                    </a:cubicBezTo>
                    <a:cubicBezTo>
                      <a:pt x="119380" y="22860"/>
                      <a:pt x="128270" y="48260"/>
                      <a:pt x="128270" y="4826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5" id="325"/>
            <p:cNvGrpSpPr/>
            <p:nvPr/>
          </p:nvGrpSpPr>
          <p:grpSpPr>
            <a:xfrm rot="0">
              <a:off x="2152650" y="134620"/>
              <a:ext cx="447040" cy="444500"/>
              <a:chOff x="0" y="0"/>
              <a:chExt cx="447040" cy="444500"/>
            </a:xfrm>
          </p:grpSpPr>
          <p:sp>
            <p:nvSpPr>
              <p:cNvPr name="Freeform 326" id="326"/>
              <p:cNvSpPr/>
              <p:nvPr/>
            </p:nvSpPr>
            <p:spPr>
              <a:xfrm flipH="false" flipV="false" rot="0">
                <a:off x="33020" y="50800"/>
                <a:ext cx="367030" cy="340360"/>
              </a:xfrm>
              <a:custGeom>
                <a:avLst/>
                <a:gdLst/>
                <a:ahLst/>
                <a:cxnLst/>
                <a:rect r="r" b="b" t="t" l="l"/>
                <a:pathLst>
                  <a:path h="340360" w="367030">
                    <a:moveTo>
                      <a:pt x="316230" y="334010"/>
                    </a:moveTo>
                    <a:cubicBezTo>
                      <a:pt x="140970" y="340360"/>
                      <a:pt x="128270" y="336550"/>
                      <a:pt x="111760" y="331470"/>
                    </a:cubicBezTo>
                    <a:cubicBezTo>
                      <a:pt x="95250" y="326390"/>
                      <a:pt x="76200" y="322580"/>
                      <a:pt x="60960" y="311150"/>
                    </a:cubicBezTo>
                    <a:cubicBezTo>
                      <a:pt x="44450" y="300990"/>
                      <a:pt x="26670" y="289560"/>
                      <a:pt x="17780" y="265430"/>
                    </a:cubicBezTo>
                    <a:cubicBezTo>
                      <a:pt x="0" y="222250"/>
                      <a:pt x="8890" y="86360"/>
                      <a:pt x="19050" y="46990"/>
                    </a:cubicBezTo>
                    <a:cubicBezTo>
                      <a:pt x="24130" y="30480"/>
                      <a:pt x="29210" y="22860"/>
                      <a:pt x="38100" y="15240"/>
                    </a:cubicBezTo>
                    <a:cubicBezTo>
                      <a:pt x="45720" y="7620"/>
                      <a:pt x="58420" y="0"/>
                      <a:pt x="71120" y="0"/>
                    </a:cubicBezTo>
                    <a:cubicBezTo>
                      <a:pt x="86360" y="0"/>
                      <a:pt x="110490" y="10160"/>
                      <a:pt x="120650" y="21590"/>
                    </a:cubicBezTo>
                    <a:cubicBezTo>
                      <a:pt x="130810" y="34290"/>
                      <a:pt x="133350" y="60960"/>
                      <a:pt x="130810" y="74930"/>
                    </a:cubicBezTo>
                    <a:cubicBezTo>
                      <a:pt x="128270" y="87630"/>
                      <a:pt x="118110" y="97790"/>
                      <a:pt x="109220" y="105410"/>
                    </a:cubicBezTo>
                    <a:cubicBezTo>
                      <a:pt x="99060" y="111760"/>
                      <a:pt x="86360" y="116840"/>
                      <a:pt x="73660" y="115570"/>
                    </a:cubicBezTo>
                    <a:cubicBezTo>
                      <a:pt x="59690" y="114300"/>
                      <a:pt x="35560" y="100330"/>
                      <a:pt x="26670" y="88900"/>
                    </a:cubicBezTo>
                    <a:cubicBezTo>
                      <a:pt x="19050" y="78740"/>
                      <a:pt x="17780" y="64770"/>
                      <a:pt x="17780" y="53340"/>
                    </a:cubicBezTo>
                    <a:cubicBezTo>
                      <a:pt x="19050" y="41910"/>
                      <a:pt x="25400" y="27940"/>
                      <a:pt x="33020" y="19050"/>
                    </a:cubicBezTo>
                    <a:cubicBezTo>
                      <a:pt x="40640" y="10160"/>
                      <a:pt x="53340" y="2540"/>
                      <a:pt x="64770" y="1270"/>
                    </a:cubicBezTo>
                    <a:cubicBezTo>
                      <a:pt x="80010" y="0"/>
                      <a:pt x="105410" y="7620"/>
                      <a:pt x="116840" y="17780"/>
                    </a:cubicBezTo>
                    <a:cubicBezTo>
                      <a:pt x="125730" y="25400"/>
                      <a:pt x="129540" y="35560"/>
                      <a:pt x="133350" y="50800"/>
                    </a:cubicBezTo>
                    <a:cubicBezTo>
                      <a:pt x="138430" y="78740"/>
                      <a:pt x="120650" y="148590"/>
                      <a:pt x="125730" y="180340"/>
                    </a:cubicBezTo>
                    <a:cubicBezTo>
                      <a:pt x="129540" y="200660"/>
                      <a:pt x="130810" y="217170"/>
                      <a:pt x="146050" y="228600"/>
                    </a:cubicBezTo>
                    <a:cubicBezTo>
                      <a:pt x="177800" y="250190"/>
                      <a:pt x="312420" y="217170"/>
                      <a:pt x="344170" y="240030"/>
                    </a:cubicBezTo>
                    <a:cubicBezTo>
                      <a:pt x="360680" y="252730"/>
                      <a:pt x="367030" y="280670"/>
                      <a:pt x="363220" y="297180"/>
                    </a:cubicBezTo>
                    <a:cubicBezTo>
                      <a:pt x="358140" y="312420"/>
                      <a:pt x="316230" y="334010"/>
                      <a:pt x="316230" y="33401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7" id="327"/>
            <p:cNvGrpSpPr/>
            <p:nvPr/>
          </p:nvGrpSpPr>
          <p:grpSpPr>
            <a:xfrm rot="0">
              <a:off x="2823210" y="152400"/>
              <a:ext cx="515620" cy="838200"/>
              <a:chOff x="0" y="0"/>
              <a:chExt cx="515620" cy="838200"/>
            </a:xfrm>
          </p:grpSpPr>
          <p:sp>
            <p:nvSpPr>
              <p:cNvPr name="Freeform 328" id="328"/>
              <p:cNvSpPr/>
              <p:nvPr/>
            </p:nvSpPr>
            <p:spPr>
              <a:xfrm flipH="false" flipV="false" rot="0">
                <a:off x="48260" y="45720"/>
                <a:ext cx="424180" cy="745490"/>
              </a:xfrm>
              <a:custGeom>
                <a:avLst/>
                <a:gdLst/>
                <a:ahLst/>
                <a:cxnLst/>
                <a:rect r="r" b="b" t="t" l="l"/>
                <a:pathLst>
                  <a:path h="745490" w="424180">
                    <a:moveTo>
                      <a:pt x="177800" y="22860"/>
                    </a:moveTo>
                    <a:cubicBezTo>
                      <a:pt x="397510" y="31750"/>
                      <a:pt x="412750" y="53340"/>
                      <a:pt x="416560" y="68580"/>
                    </a:cubicBezTo>
                    <a:cubicBezTo>
                      <a:pt x="420370" y="81280"/>
                      <a:pt x="414020" y="96520"/>
                      <a:pt x="407670" y="106680"/>
                    </a:cubicBezTo>
                    <a:cubicBezTo>
                      <a:pt x="400050" y="116840"/>
                      <a:pt x="392430" y="124460"/>
                      <a:pt x="374650" y="129540"/>
                    </a:cubicBezTo>
                    <a:cubicBezTo>
                      <a:pt x="332740" y="142240"/>
                      <a:pt x="163830" y="88900"/>
                      <a:pt x="130810" y="121920"/>
                    </a:cubicBezTo>
                    <a:cubicBezTo>
                      <a:pt x="107950" y="143510"/>
                      <a:pt x="116840" y="223520"/>
                      <a:pt x="133350" y="240030"/>
                    </a:cubicBezTo>
                    <a:cubicBezTo>
                      <a:pt x="147320" y="252730"/>
                      <a:pt x="176530" y="234950"/>
                      <a:pt x="200660" y="240030"/>
                    </a:cubicBezTo>
                    <a:cubicBezTo>
                      <a:pt x="234950" y="248920"/>
                      <a:pt x="288290" y="278130"/>
                      <a:pt x="317500" y="295910"/>
                    </a:cubicBezTo>
                    <a:cubicBezTo>
                      <a:pt x="336550" y="308610"/>
                      <a:pt x="346710" y="313690"/>
                      <a:pt x="360680" y="331470"/>
                    </a:cubicBezTo>
                    <a:cubicBezTo>
                      <a:pt x="379730" y="356870"/>
                      <a:pt x="402590" y="400050"/>
                      <a:pt x="412750" y="443230"/>
                    </a:cubicBezTo>
                    <a:cubicBezTo>
                      <a:pt x="424180" y="492760"/>
                      <a:pt x="422910" y="571500"/>
                      <a:pt x="414020" y="613410"/>
                    </a:cubicBezTo>
                    <a:cubicBezTo>
                      <a:pt x="407670" y="641350"/>
                      <a:pt x="396240" y="659130"/>
                      <a:pt x="384810" y="676910"/>
                    </a:cubicBezTo>
                    <a:cubicBezTo>
                      <a:pt x="374650" y="692150"/>
                      <a:pt x="368300" y="704850"/>
                      <a:pt x="350520" y="715010"/>
                    </a:cubicBezTo>
                    <a:cubicBezTo>
                      <a:pt x="325120" y="731520"/>
                      <a:pt x="266700" y="739140"/>
                      <a:pt x="231140" y="741680"/>
                    </a:cubicBezTo>
                    <a:cubicBezTo>
                      <a:pt x="201930" y="744220"/>
                      <a:pt x="180340" y="745490"/>
                      <a:pt x="152400" y="736600"/>
                    </a:cubicBezTo>
                    <a:cubicBezTo>
                      <a:pt x="120650" y="727710"/>
                      <a:pt x="76200" y="708660"/>
                      <a:pt x="50800" y="681990"/>
                    </a:cubicBezTo>
                    <a:cubicBezTo>
                      <a:pt x="26670" y="655320"/>
                      <a:pt x="1270" y="605790"/>
                      <a:pt x="2540" y="579120"/>
                    </a:cubicBezTo>
                    <a:cubicBezTo>
                      <a:pt x="3810" y="560070"/>
                      <a:pt x="19050" y="539750"/>
                      <a:pt x="34290" y="532130"/>
                    </a:cubicBezTo>
                    <a:cubicBezTo>
                      <a:pt x="49530" y="523240"/>
                      <a:pt x="76200" y="523240"/>
                      <a:pt x="91440" y="530860"/>
                    </a:cubicBezTo>
                    <a:cubicBezTo>
                      <a:pt x="105410" y="538480"/>
                      <a:pt x="120650" y="561340"/>
                      <a:pt x="123190" y="577850"/>
                    </a:cubicBezTo>
                    <a:cubicBezTo>
                      <a:pt x="124460" y="594360"/>
                      <a:pt x="115570" y="619760"/>
                      <a:pt x="102870" y="631190"/>
                    </a:cubicBezTo>
                    <a:cubicBezTo>
                      <a:pt x="90170" y="641350"/>
                      <a:pt x="63500" y="647700"/>
                      <a:pt x="46990" y="642620"/>
                    </a:cubicBezTo>
                    <a:cubicBezTo>
                      <a:pt x="31750" y="638810"/>
                      <a:pt x="11430" y="619760"/>
                      <a:pt x="6350" y="604520"/>
                    </a:cubicBezTo>
                    <a:cubicBezTo>
                      <a:pt x="0" y="589280"/>
                      <a:pt x="5080" y="562610"/>
                      <a:pt x="15240" y="548640"/>
                    </a:cubicBezTo>
                    <a:cubicBezTo>
                      <a:pt x="24130" y="535940"/>
                      <a:pt x="50800" y="524510"/>
                      <a:pt x="66040" y="524510"/>
                    </a:cubicBezTo>
                    <a:cubicBezTo>
                      <a:pt x="78740" y="524510"/>
                      <a:pt x="90170" y="529590"/>
                      <a:pt x="101600" y="538480"/>
                    </a:cubicBezTo>
                    <a:cubicBezTo>
                      <a:pt x="119380" y="552450"/>
                      <a:pt x="129540" y="593090"/>
                      <a:pt x="152400" y="607060"/>
                    </a:cubicBezTo>
                    <a:cubicBezTo>
                      <a:pt x="177800" y="622300"/>
                      <a:pt x="228600" y="627380"/>
                      <a:pt x="254000" y="621030"/>
                    </a:cubicBezTo>
                    <a:cubicBezTo>
                      <a:pt x="271780" y="615950"/>
                      <a:pt x="288290" y="605790"/>
                      <a:pt x="295910" y="591820"/>
                    </a:cubicBezTo>
                    <a:cubicBezTo>
                      <a:pt x="304800" y="579120"/>
                      <a:pt x="300990" y="561340"/>
                      <a:pt x="300990" y="541020"/>
                    </a:cubicBezTo>
                    <a:cubicBezTo>
                      <a:pt x="299720" y="510540"/>
                      <a:pt x="297180" y="453390"/>
                      <a:pt x="283210" y="426720"/>
                    </a:cubicBezTo>
                    <a:cubicBezTo>
                      <a:pt x="274320" y="408940"/>
                      <a:pt x="262890" y="401320"/>
                      <a:pt x="245110" y="389890"/>
                    </a:cubicBezTo>
                    <a:cubicBezTo>
                      <a:pt x="215900" y="372110"/>
                      <a:pt x="154940" y="349250"/>
                      <a:pt x="120650" y="340360"/>
                    </a:cubicBezTo>
                    <a:cubicBezTo>
                      <a:pt x="97790" y="335280"/>
                      <a:pt x="80010" y="342900"/>
                      <a:pt x="63500" y="335280"/>
                    </a:cubicBezTo>
                    <a:cubicBezTo>
                      <a:pt x="46990" y="327660"/>
                      <a:pt x="33020" y="317500"/>
                      <a:pt x="24130" y="297180"/>
                    </a:cubicBezTo>
                    <a:cubicBezTo>
                      <a:pt x="6350" y="254000"/>
                      <a:pt x="5080" y="113030"/>
                      <a:pt x="22860" y="66040"/>
                    </a:cubicBezTo>
                    <a:cubicBezTo>
                      <a:pt x="31750" y="40640"/>
                      <a:pt x="48260" y="25400"/>
                      <a:pt x="66040" y="15240"/>
                    </a:cubicBezTo>
                    <a:cubicBezTo>
                      <a:pt x="83820" y="5080"/>
                      <a:pt x="102870" y="6350"/>
                      <a:pt x="130810" y="5080"/>
                    </a:cubicBezTo>
                    <a:cubicBezTo>
                      <a:pt x="186690" y="3810"/>
                      <a:pt x="328930" y="0"/>
                      <a:pt x="374650" y="21590"/>
                    </a:cubicBezTo>
                    <a:cubicBezTo>
                      <a:pt x="397510" y="33020"/>
                      <a:pt x="412750" y="53340"/>
                      <a:pt x="416560" y="68580"/>
                    </a:cubicBezTo>
                    <a:cubicBezTo>
                      <a:pt x="420370" y="81280"/>
                      <a:pt x="414020" y="96520"/>
                      <a:pt x="407670" y="106680"/>
                    </a:cubicBezTo>
                    <a:cubicBezTo>
                      <a:pt x="400050" y="116840"/>
                      <a:pt x="391160" y="124460"/>
                      <a:pt x="374650" y="129540"/>
                    </a:cubicBezTo>
                    <a:cubicBezTo>
                      <a:pt x="336550" y="140970"/>
                      <a:pt x="203200" y="138430"/>
                      <a:pt x="166370" y="125730"/>
                    </a:cubicBezTo>
                    <a:cubicBezTo>
                      <a:pt x="149860" y="120650"/>
                      <a:pt x="142240" y="114300"/>
                      <a:pt x="135890" y="105410"/>
                    </a:cubicBezTo>
                    <a:cubicBezTo>
                      <a:pt x="128270" y="95250"/>
                      <a:pt x="125730" y="81280"/>
                      <a:pt x="127000" y="68580"/>
                    </a:cubicBezTo>
                    <a:cubicBezTo>
                      <a:pt x="128270" y="57150"/>
                      <a:pt x="134620" y="44450"/>
                      <a:pt x="143510" y="36830"/>
                    </a:cubicBezTo>
                    <a:cubicBezTo>
                      <a:pt x="152400" y="29210"/>
                      <a:pt x="177800" y="22860"/>
                      <a:pt x="177800" y="22860"/>
                    </a:cubicBezTo>
                  </a:path>
                </a:pathLst>
              </a:custGeom>
              <a:solidFill>
                <a:srgbClr val="C0D1F1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29" id="329"/>
          <p:cNvGrpSpPr/>
          <p:nvPr/>
        </p:nvGrpSpPr>
        <p:grpSpPr>
          <a:xfrm rot="0">
            <a:off x="3450908" y="6555105"/>
            <a:ext cx="570548" cy="312420"/>
            <a:chOff x="0" y="0"/>
            <a:chExt cx="760730" cy="416560"/>
          </a:xfrm>
        </p:grpSpPr>
        <p:sp>
          <p:nvSpPr>
            <p:cNvPr name="Freeform 330" id="330"/>
            <p:cNvSpPr/>
            <p:nvPr/>
          </p:nvSpPr>
          <p:spPr>
            <a:xfrm flipH="false" flipV="false" rot="0">
              <a:off x="49530" y="46990"/>
              <a:ext cx="669290" cy="321310"/>
            </a:xfrm>
            <a:custGeom>
              <a:avLst/>
              <a:gdLst/>
              <a:ahLst/>
              <a:cxnLst/>
              <a:rect r="r" b="b" t="t" l="l"/>
              <a:pathLst>
                <a:path h="321310" w="669290">
                  <a:moveTo>
                    <a:pt x="45720" y="12700"/>
                  </a:moveTo>
                  <a:cubicBezTo>
                    <a:pt x="195580" y="238760"/>
                    <a:pt x="243840" y="257810"/>
                    <a:pt x="287020" y="267970"/>
                  </a:cubicBezTo>
                  <a:cubicBezTo>
                    <a:pt x="328930" y="276860"/>
                    <a:pt x="375920" y="270510"/>
                    <a:pt x="414020" y="264160"/>
                  </a:cubicBezTo>
                  <a:cubicBezTo>
                    <a:pt x="447040" y="257810"/>
                    <a:pt x="477520" y="246380"/>
                    <a:pt x="504190" y="231140"/>
                  </a:cubicBezTo>
                  <a:cubicBezTo>
                    <a:pt x="528320" y="217170"/>
                    <a:pt x="551180" y="203200"/>
                    <a:pt x="568960" y="177800"/>
                  </a:cubicBezTo>
                  <a:cubicBezTo>
                    <a:pt x="593090" y="143510"/>
                    <a:pt x="599440" y="48260"/>
                    <a:pt x="617220" y="29210"/>
                  </a:cubicBezTo>
                  <a:cubicBezTo>
                    <a:pt x="624840" y="21590"/>
                    <a:pt x="632460" y="19050"/>
                    <a:pt x="640080" y="20320"/>
                  </a:cubicBezTo>
                  <a:cubicBezTo>
                    <a:pt x="646430" y="20320"/>
                    <a:pt x="656590" y="26670"/>
                    <a:pt x="659130" y="33020"/>
                  </a:cubicBezTo>
                  <a:cubicBezTo>
                    <a:pt x="662940" y="39370"/>
                    <a:pt x="662940" y="50800"/>
                    <a:pt x="659130" y="57150"/>
                  </a:cubicBezTo>
                  <a:cubicBezTo>
                    <a:pt x="656590" y="63500"/>
                    <a:pt x="647700" y="69850"/>
                    <a:pt x="640080" y="69850"/>
                  </a:cubicBezTo>
                  <a:cubicBezTo>
                    <a:pt x="633730" y="71120"/>
                    <a:pt x="622300" y="67310"/>
                    <a:pt x="618490" y="62230"/>
                  </a:cubicBezTo>
                  <a:cubicBezTo>
                    <a:pt x="613410" y="55880"/>
                    <a:pt x="610870" y="45720"/>
                    <a:pt x="612140" y="38100"/>
                  </a:cubicBezTo>
                  <a:cubicBezTo>
                    <a:pt x="614680" y="31750"/>
                    <a:pt x="622300" y="22860"/>
                    <a:pt x="628650" y="21590"/>
                  </a:cubicBezTo>
                  <a:cubicBezTo>
                    <a:pt x="636270" y="19050"/>
                    <a:pt x="652780" y="21590"/>
                    <a:pt x="657860" y="30480"/>
                  </a:cubicBezTo>
                  <a:cubicBezTo>
                    <a:pt x="669290" y="48260"/>
                    <a:pt x="654050" y="114300"/>
                    <a:pt x="641350" y="149860"/>
                  </a:cubicBezTo>
                  <a:cubicBezTo>
                    <a:pt x="628650" y="181610"/>
                    <a:pt x="608330" y="210820"/>
                    <a:pt x="588010" y="232410"/>
                  </a:cubicBezTo>
                  <a:cubicBezTo>
                    <a:pt x="572770" y="248920"/>
                    <a:pt x="557530" y="259080"/>
                    <a:pt x="535940" y="270510"/>
                  </a:cubicBezTo>
                  <a:cubicBezTo>
                    <a:pt x="509270" y="284480"/>
                    <a:pt x="474980" y="300990"/>
                    <a:pt x="439420" y="308610"/>
                  </a:cubicBezTo>
                  <a:cubicBezTo>
                    <a:pt x="397510" y="318770"/>
                    <a:pt x="339090" y="321310"/>
                    <a:pt x="302260" y="318770"/>
                  </a:cubicBezTo>
                  <a:cubicBezTo>
                    <a:pt x="275590" y="317500"/>
                    <a:pt x="259080" y="316230"/>
                    <a:pt x="234950" y="306070"/>
                  </a:cubicBezTo>
                  <a:cubicBezTo>
                    <a:pt x="199390" y="292100"/>
                    <a:pt x="149860" y="267970"/>
                    <a:pt x="114300" y="231140"/>
                  </a:cubicBezTo>
                  <a:cubicBezTo>
                    <a:pt x="68580" y="184150"/>
                    <a:pt x="3810" y="73660"/>
                    <a:pt x="1270" y="35560"/>
                  </a:cubicBezTo>
                  <a:cubicBezTo>
                    <a:pt x="0" y="21590"/>
                    <a:pt x="5080" y="7620"/>
                    <a:pt x="12700" y="3810"/>
                  </a:cubicBezTo>
                  <a:cubicBezTo>
                    <a:pt x="20320" y="0"/>
                    <a:pt x="45720" y="12700"/>
                    <a:pt x="45720" y="127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1" id="331"/>
          <p:cNvGrpSpPr/>
          <p:nvPr/>
        </p:nvGrpSpPr>
        <p:grpSpPr>
          <a:xfrm rot="0">
            <a:off x="3836670" y="6534150"/>
            <a:ext cx="300038" cy="204788"/>
            <a:chOff x="0" y="0"/>
            <a:chExt cx="400050" cy="273050"/>
          </a:xfrm>
        </p:grpSpPr>
        <p:sp>
          <p:nvSpPr>
            <p:cNvPr name="Freeform 332" id="332"/>
            <p:cNvSpPr/>
            <p:nvPr/>
          </p:nvSpPr>
          <p:spPr>
            <a:xfrm flipH="false" flipV="false" rot="0">
              <a:off x="48260" y="41910"/>
              <a:ext cx="302260" cy="184150"/>
            </a:xfrm>
            <a:custGeom>
              <a:avLst/>
              <a:gdLst/>
              <a:ahLst/>
              <a:cxnLst/>
              <a:rect r="r" b="b" t="t" l="l"/>
              <a:pathLst>
                <a:path h="184150" w="302260">
                  <a:moveTo>
                    <a:pt x="12700" y="57150"/>
                  </a:moveTo>
                  <a:cubicBezTo>
                    <a:pt x="115570" y="5080"/>
                    <a:pt x="153670" y="0"/>
                    <a:pt x="180340" y="8890"/>
                  </a:cubicBezTo>
                  <a:cubicBezTo>
                    <a:pt x="207010" y="19050"/>
                    <a:pt x="229870" y="46990"/>
                    <a:pt x="250190" y="69850"/>
                  </a:cubicBezTo>
                  <a:cubicBezTo>
                    <a:pt x="270510" y="92710"/>
                    <a:pt x="297180" y="128270"/>
                    <a:pt x="299720" y="149860"/>
                  </a:cubicBezTo>
                  <a:cubicBezTo>
                    <a:pt x="300990" y="161290"/>
                    <a:pt x="295910" y="172720"/>
                    <a:pt x="289560" y="177800"/>
                  </a:cubicBezTo>
                  <a:cubicBezTo>
                    <a:pt x="284480" y="182880"/>
                    <a:pt x="271780" y="184150"/>
                    <a:pt x="265430" y="180340"/>
                  </a:cubicBezTo>
                  <a:cubicBezTo>
                    <a:pt x="259080" y="176530"/>
                    <a:pt x="250190" y="161290"/>
                    <a:pt x="250190" y="153670"/>
                  </a:cubicBezTo>
                  <a:cubicBezTo>
                    <a:pt x="250190" y="147320"/>
                    <a:pt x="257810" y="137160"/>
                    <a:pt x="264160" y="134620"/>
                  </a:cubicBezTo>
                  <a:cubicBezTo>
                    <a:pt x="271780" y="130810"/>
                    <a:pt x="288290" y="133350"/>
                    <a:pt x="294640" y="139700"/>
                  </a:cubicBezTo>
                  <a:cubicBezTo>
                    <a:pt x="299720" y="146050"/>
                    <a:pt x="302260" y="163830"/>
                    <a:pt x="297180" y="170180"/>
                  </a:cubicBezTo>
                  <a:cubicBezTo>
                    <a:pt x="292100" y="177800"/>
                    <a:pt x="274320" y="182880"/>
                    <a:pt x="261620" y="177800"/>
                  </a:cubicBezTo>
                  <a:cubicBezTo>
                    <a:pt x="236220" y="167640"/>
                    <a:pt x="205740" y="82550"/>
                    <a:pt x="176530" y="64770"/>
                  </a:cubicBezTo>
                  <a:cubicBezTo>
                    <a:pt x="157480" y="53340"/>
                    <a:pt x="140970" y="50800"/>
                    <a:pt x="120650" y="54610"/>
                  </a:cubicBezTo>
                  <a:cubicBezTo>
                    <a:pt x="92710" y="58420"/>
                    <a:pt x="43180" y="106680"/>
                    <a:pt x="24130" y="102870"/>
                  </a:cubicBezTo>
                  <a:cubicBezTo>
                    <a:pt x="12700" y="101600"/>
                    <a:pt x="3810" y="91440"/>
                    <a:pt x="2540" y="83820"/>
                  </a:cubicBezTo>
                  <a:cubicBezTo>
                    <a:pt x="0" y="76200"/>
                    <a:pt x="12700" y="57150"/>
                    <a:pt x="12700" y="571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3" id="333"/>
          <p:cNvGrpSpPr/>
          <p:nvPr/>
        </p:nvGrpSpPr>
        <p:grpSpPr>
          <a:xfrm rot="0">
            <a:off x="3876675" y="5489258"/>
            <a:ext cx="620078" cy="327660"/>
            <a:chOff x="0" y="0"/>
            <a:chExt cx="826770" cy="436880"/>
          </a:xfrm>
        </p:grpSpPr>
        <p:sp>
          <p:nvSpPr>
            <p:cNvPr name="Freeform 334" id="334"/>
            <p:cNvSpPr/>
            <p:nvPr/>
          </p:nvSpPr>
          <p:spPr>
            <a:xfrm flipH="false" flipV="false" rot="0">
              <a:off x="50800" y="46990"/>
              <a:ext cx="725170" cy="340360"/>
            </a:xfrm>
            <a:custGeom>
              <a:avLst/>
              <a:gdLst/>
              <a:ahLst/>
              <a:cxnLst/>
              <a:rect r="r" b="b" t="t" l="l"/>
              <a:pathLst>
                <a:path h="340360" w="725170">
                  <a:moveTo>
                    <a:pt x="0" y="313690"/>
                  </a:moveTo>
                  <a:cubicBezTo>
                    <a:pt x="16510" y="195580"/>
                    <a:pt x="45720" y="142240"/>
                    <a:pt x="81280" y="106680"/>
                  </a:cubicBezTo>
                  <a:cubicBezTo>
                    <a:pt x="116840" y="71120"/>
                    <a:pt x="173990" y="39370"/>
                    <a:pt x="217170" y="22860"/>
                  </a:cubicBezTo>
                  <a:cubicBezTo>
                    <a:pt x="252730" y="10160"/>
                    <a:pt x="283210" y="7620"/>
                    <a:pt x="318770" y="3810"/>
                  </a:cubicBezTo>
                  <a:cubicBezTo>
                    <a:pt x="358140" y="1270"/>
                    <a:pt x="405130" y="0"/>
                    <a:pt x="444500" y="7620"/>
                  </a:cubicBezTo>
                  <a:cubicBezTo>
                    <a:pt x="478790" y="13970"/>
                    <a:pt x="510540" y="26670"/>
                    <a:pt x="542290" y="43180"/>
                  </a:cubicBezTo>
                  <a:cubicBezTo>
                    <a:pt x="579120" y="64770"/>
                    <a:pt x="621030" y="95250"/>
                    <a:pt x="651510" y="127000"/>
                  </a:cubicBezTo>
                  <a:cubicBezTo>
                    <a:pt x="680720" y="158750"/>
                    <a:pt x="722630" y="213360"/>
                    <a:pt x="723900" y="234950"/>
                  </a:cubicBezTo>
                  <a:cubicBezTo>
                    <a:pt x="725170" y="245110"/>
                    <a:pt x="718820" y="252730"/>
                    <a:pt x="713740" y="256540"/>
                  </a:cubicBezTo>
                  <a:cubicBezTo>
                    <a:pt x="707390" y="260350"/>
                    <a:pt x="695960" y="261620"/>
                    <a:pt x="689610" y="259080"/>
                  </a:cubicBezTo>
                  <a:cubicBezTo>
                    <a:pt x="683260" y="256540"/>
                    <a:pt x="675640" y="247650"/>
                    <a:pt x="674370" y="241300"/>
                  </a:cubicBezTo>
                  <a:cubicBezTo>
                    <a:pt x="673100" y="232410"/>
                    <a:pt x="679450" y="217170"/>
                    <a:pt x="687070" y="213360"/>
                  </a:cubicBezTo>
                  <a:cubicBezTo>
                    <a:pt x="693420" y="209550"/>
                    <a:pt x="711200" y="212090"/>
                    <a:pt x="717550" y="217170"/>
                  </a:cubicBezTo>
                  <a:cubicBezTo>
                    <a:pt x="722630" y="222250"/>
                    <a:pt x="725170" y="233680"/>
                    <a:pt x="723900" y="240030"/>
                  </a:cubicBezTo>
                  <a:cubicBezTo>
                    <a:pt x="722630" y="247650"/>
                    <a:pt x="715010" y="256540"/>
                    <a:pt x="708660" y="259080"/>
                  </a:cubicBezTo>
                  <a:cubicBezTo>
                    <a:pt x="702310" y="261620"/>
                    <a:pt x="694690" y="261620"/>
                    <a:pt x="684530" y="256540"/>
                  </a:cubicBezTo>
                  <a:cubicBezTo>
                    <a:pt x="659130" y="242570"/>
                    <a:pt x="613410" y="156210"/>
                    <a:pt x="572770" y="123190"/>
                  </a:cubicBezTo>
                  <a:cubicBezTo>
                    <a:pt x="538480" y="95250"/>
                    <a:pt x="502920" y="74930"/>
                    <a:pt x="461010" y="63500"/>
                  </a:cubicBezTo>
                  <a:cubicBezTo>
                    <a:pt x="414020" y="49530"/>
                    <a:pt x="344170" y="54610"/>
                    <a:pt x="303530" y="57150"/>
                  </a:cubicBezTo>
                  <a:cubicBezTo>
                    <a:pt x="276860" y="58420"/>
                    <a:pt x="264160" y="59690"/>
                    <a:pt x="240030" y="68580"/>
                  </a:cubicBezTo>
                  <a:cubicBezTo>
                    <a:pt x="203200" y="82550"/>
                    <a:pt x="139700" y="115570"/>
                    <a:pt x="109220" y="147320"/>
                  </a:cubicBezTo>
                  <a:cubicBezTo>
                    <a:pt x="83820" y="172720"/>
                    <a:pt x="69850" y="204470"/>
                    <a:pt x="60960" y="234950"/>
                  </a:cubicBezTo>
                  <a:cubicBezTo>
                    <a:pt x="50800" y="264160"/>
                    <a:pt x="59690" y="309880"/>
                    <a:pt x="48260" y="326390"/>
                  </a:cubicBezTo>
                  <a:cubicBezTo>
                    <a:pt x="41910" y="335280"/>
                    <a:pt x="30480" y="340360"/>
                    <a:pt x="22860" y="339090"/>
                  </a:cubicBezTo>
                  <a:cubicBezTo>
                    <a:pt x="13970" y="337820"/>
                    <a:pt x="0" y="313690"/>
                    <a:pt x="0" y="3136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5" id="335"/>
          <p:cNvGrpSpPr/>
          <p:nvPr/>
        </p:nvGrpSpPr>
        <p:grpSpPr>
          <a:xfrm rot="0">
            <a:off x="4315778" y="5622608"/>
            <a:ext cx="311468" cy="203835"/>
            <a:chOff x="0" y="0"/>
            <a:chExt cx="415290" cy="271780"/>
          </a:xfrm>
        </p:grpSpPr>
        <p:sp>
          <p:nvSpPr>
            <p:cNvPr name="Freeform 336" id="336"/>
            <p:cNvSpPr/>
            <p:nvPr/>
          </p:nvSpPr>
          <p:spPr>
            <a:xfrm flipH="false" flipV="false" rot="0">
              <a:off x="49530" y="46990"/>
              <a:ext cx="317500" cy="176530"/>
            </a:xfrm>
            <a:custGeom>
              <a:avLst/>
              <a:gdLst/>
              <a:ahLst/>
              <a:cxnLst/>
              <a:rect r="r" b="b" t="t" l="l"/>
              <a:pathLst>
                <a:path h="176530" w="317500">
                  <a:moveTo>
                    <a:pt x="45720" y="15240"/>
                  </a:moveTo>
                  <a:cubicBezTo>
                    <a:pt x="156210" y="129540"/>
                    <a:pt x="250190" y="24130"/>
                    <a:pt x="283210" y="21590"/>
                  </a:cubicBezTo>
                  <a:cubicBezTo>
                    <a:pt x="295910" y="20320"/>
                    <a:pt x="307340" y="25400"/>
                    <a:pt x="312420" y="31750"/>
                  </a:cubicBezTo>
                  <a:cubicBezTo>
                    <a:pt x="316230" y="38100"/>
                    <a:pt x="317500" y="49530"/>
                    <a:pt x="313690" y="55880"/>
                  </a:cubicBezTo>
                  <a:cubicBezTo>
                    <a:pt x="309880" y="62230"/>
                    <a:pt x="294640" y="71120"/>
                    <a:pt x="287020" y="69850"/>
                  </a:cubicBezTo>
                  <a:cubicBezTo>
                    <a:pt x="278130" y="69850"/>
                    <a:pt x="266700" y="55880"/>
                    <a:pt x="265430" y="48260"/>
                  </a:cubicBezTo>
                  <a:cubicBezTo>
                    <a:pt x="264160" y="41910"/>
                    <a:pt x="267970" y="30480"/>
                    <a:pt x="273050" y="26670"/>
                  </a:cubicBezTo>
                  <a:cubicBezTo>
                    <a:pt x="280670" y="21590"/>
                    <a:pt x="304800" y="22860"/>
                    <a:pt x="309880" y="29210"/>
                  </a:cubicBezTo>
                  <a:cubicBezTo>
                    <a:pt x="316230" y="36830"/>
                    <a:pt x="313690" y="53340"/>
                    <a:pt x="304800" y="66040"/>
                  </a:cubicBezTo>
                  <a:cubicBezTo>
                    <a:pt x="285750" y="96520"/>
                    <a:pt x="176530" y="157480"/>
                    <a:pt x="142240" y="168910"/>
                  </a:cubicBezTo>
                  <a:cubicBezTo>
                    <a:pt x="129540" y="173990"/>
                    <a:pt x="123190" y="176530"/>
                    <a:pt x="111760" y="172720"/>
                  </a:cubicBezTo>
                  <a:cubicBezTo>
                    <a:pt x="92710" y="167640"/>
                    <a:pt x="64770" y="142240"/>
                    <a:pt x="46990" y="120650"/>
                  </a:cubicBezTo>
                  <a:cubicBezTo>
                    <a:pt x="27940" y="97790"/>
                    <a:pt x="2540" y="60960"/>
                    <a:pt x="1270" y="38100"/>
                  </a:cubicBezTo>
                  <a:cubicBezTo>
                    <a:pt x="0" y="24130"/>
                    <a:pt x="7620" y="6350"/>
                    <a:pt x="15240" y="3810"/>
                  </a:cubicBezTo>
                  <a:cubicBezTo>
                    <a:pt x="22860" y="0"/>
                    <a:pt x="45720" y="15240"/>
                    <a:pt x="45720" y="152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7" id="337"/>
          <p:cNvGrpSpPr/>
          <p:nvPr/>
        </p:nvGrpSpPr>
        <p:grpSpPr>
          <a:xfrm rot="0">
            <a:off x="4482465" y="6598920"/>
            <a:ext cx="513397" cy="351472"/>
            <a:chOff x="0" y="0"/>
            <a:chExt cx="684530" cy="468630"/>
          </a:xfrm>
        </p:grpSpPr>
        <p:sp>
          <p:nvSpPr>
            <p:cNvPr name="Freeform 338" id="338"/>
            <p:cNvSpPr/>
            <p:nvPr/>
          </p:nvSpPr>
          <p:spPr>
            <a:xfrm flipH="false" flipV="false" rot="0">
              <a:off x="45720" y="50800"/>
              <a:ext cx="591820" cy="374650"/>
            </a:xfrm>
            <a:custGeom>
              <a:avLst/>
              <a:gdLst/>
              <a:ahLst/>
              <a:cxnLst/>
              <a:rect r="r" b="b" t="t" l="l"/>
              <a:pathLst>
                <a:path h="374650" w="591820">
                  <a:moveTo>
                    <a:pt x="52070" y="20320"/>
                  </a:moveTo>
                  <a:cubicBezTo>
                    <a:pt x="92710" y="125730"/>
                    <a:pt x="99060" y="219710"/>
                    <a:pt x="114300" y="261620"/>
                  </a:cubicBezTo>
                  <a:cubicBezTo>
                    <a:pt x="121920" y="284480"/>
                    <a:pt x="125730" y="302260"/>
                    <a:pt x="143510" y="313690"/>
                  </a:cubicBezTo>
                  <a:cubicBezTo>
                    <a:pt x="168910" y="328930"/>
                    <a:pt x="233680" y="322580"/>
                    <a:pt x="275590" y="314960"/>
                  </a:cubicBezTo>
                  <a:cubicBezTo>
                    <a:pt x="316230" y="307340"/>
                    <a:pt x="356870" y="295910"/>
                    <a:pt x="391160" y="269240"/>
                  </a:cubicBezTo>
                  <a:cubicBezTo>
                    <a:pt x="431800" y="236220"/>
                    <a:pt x="469900" y="166370"/>
                    <a:pt x="495300" y="119380"/>
                  </a:cubicBezTo>
                  <a:cubicBezTo>
                    <a:pt x="516890" y="82550"/>
                    <a:pt x="525780" y="29210"/>
                    <a:pt x="541020" y="11430"/>
                  </a:cubicBezTo>
                  <a:cubicBezTo>
                    <a:pt x="548640" y="3810"/>
                    <a:pt x="554990" y="0"/>
                    <a:pt x="562610" y="0"/>
                  </a:cubicBezTo>
                  <a:cubicBezTo>
                    <a:pt x="570230" y="0"/>
                    <a:pt x="584200" y="10160"/>
                    <a:pt x="588010" y="17780"/>
                  </a:cubicBezTo>
                  <a:cubicBezTo>
                    <a:pt x="590550" y="24130"/>
                    <a:pt x="588010" y="35560"/>
                    <a:pt x="582930" y="40640"/>
                  </a:cubicBezTo>
                  <a:cubicBezTo>
                    <a:pt x="579120" y="46990"/>
                    <a:pt x="568960" y="50800"/>
                    <a:pt x="561340" y="50800"/>
                  </a:cubicBezTo>
                  <a:cubicBezTo>
                    <a:pt x="554990" y="50800"/>
                    <a:pt x="544830" y="44450"/>
                    <a:pt x="541020" y="38100"/>
                  </a:cubicBezTo>
                  <a:cubicBezTo>
                    <a:pt x="537210" y="31750"/>
                    <a:pt x="537210" y="20320"/>
                    <a:pt x="539750" y="13970"/>
                  </a:cubicBezTo>
                  <a:cubicBezTo>
                    <a:pt x="544830" y="7620"/>
                    <a:pt x="560070" y="0"/>
                    <a:pt x="567690" y="0"/>
                  </a:cubicBezTo>
                  <a:cubicBezTo>
                    <a:pt x="575310" y="1270"/>
                    <a:pt x="584200" y="6350"/>
                    <a:pt x="586740" y="15240"/>
                  </a:cubicBezTo>
                  <a:cubicBezTo>
                    <a:pt x="591820" y="31750"/>
                    <a:pt x="575310" y="73660"/>
                    <a:pt x="560070" y="107950"/>
                  </a:cubicBezTo>
                  <a:cubicBezTo>
                    <a:pt x="538480" y="156210"/>
                    <a:pt x="486410" y="234950"/>
                    <a:pt x="453390" y="274320"/>
                  </a:cubicBezTo>
                  <a:cubicBezTo>
                    <a:pt x="431800" y="300990"/>
                    <a:pt x="414020" y="316230"/>
                    <a:pt x="389890" y="331470"/>
                  </a:cubicBezTo>
                  <a:cubicBezTo>
                    <a:pt x="361950" y="347980"/>
                    <a:pt x="331470" y="360680"/>
                    <a:pt x="294640" y="365760"/>
                  </a:cubicBezTo>
                  <a:cubicBezTo>
                    <a:pt x="247650" y="373380"/>
                    <a:pt x="168910" y="374650"/>
                    <a:pt x="132080" y="360680"/>
                  </a:cubicBezTo>
                  <a:cubicBezTo>
                    <a:pt x="107950" y="350520"/>
                    <a:pt x="97790" y="341630"/>
                    <a:pt x="82550" y="317500"/>
                  </a:cubicBezTo>
                  <a:cubicBezTo>
                    <a:pt x="50800" y="266700"/>
                    <a:pt x="0" y="82550"/>
                    <a:pt x="5080" y="36830"/>
                  </a:cubicBezTo>
                  <a:cubicBezTo>
                    <a:pt x="6350" y="21590"/>
                    <a:pt x="12700" y="10160"/>
                    <a:pt x="21590" y="7620"/>
                  </a:cubicBezTo>
                  <a:cubicBezTo>
                    <a:pt x="29210" y="5080"/>
                    <a:pt x="52070" y="20320"/>
                    <a:pt x="52070" y="203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9" id="339"/>
          <p:cNvGrpSpPr/>
          <p:nvPr/>
        </p:nvGrpSpPr>
        <p:grpSpPr>
          <a:xfrm rot="0">
            <a:off x="4820603" y="6546532"/>
            <a:ext cx="261938" cy="243840"/>
            <a:chOff x="0" y="0"/>
            <a:chExt cx="349250" cy="325120"/>
          </a:xfrm>
        </p:grpSpPr>
        <p:sp>
          <p:nvSpPr>
            <p:cNvPr name="Freeform 340" id="340"/>
            <p:cNvSpPr/>
            <p:nvPr/>
          </p:nvSpPr>
          <p:spPr>
            <a:xfrm flipH="false" flipV="false" rot="0">
              <a:off x="46990" y="45720"/>
              <a:ext cx="256540" cy="229870"/>
            </a:xfrm>
            <a:custGeom>
              <a:avLst/>
              <a:gdLst/>
              <a:ahLst/>
              <a:cxnLst/>
              <a:rect r="r" b="b" t="t" l="l"/>
              <a:pathLst>
                <a:path h="229870" w="256540">
                  <a:moveTo>
                    <a:pt x="6350" y="83820"/>
                  </a:moveTo>
                  <a:cubicBezTo>
                    <a:pt x="130810" y="0"/>
                    <a:pt x="149860" y="1270"/>
                    <a:pt x="167640" y="15240"/>
                  </a:cubicBezTo>
                  <a:cubicBezTo>
                    <a:pt x="201930" y="40640"/>
                    <a:pt x="256540" y="167640"/>
                    <a:pt x="251460" y="200660"/>
                  </a:cubicBezTo>
                  <a:cubicBezTo>
                    <a:pt x="248920" y="215900"/>
                    <a:pt x="236220" y="227330"/>
                    <a:pt x="227330" y="228600"/>
                  </a:cubicBezTo>
                  <a:cubicBezTo>
                    <a:pt x="219710" y="229870"/>
                    <a:pt x="205740" y="218440"/>
                    <a:pt x="201930" y="210820"/>
                  </a:cubicBezTo>
                  <a:cubicBezTo>
                    <a:pt x="199390" y="204470"/>
                    <a:pt x="201930" y="193040"/>
                    <a:pt x="205740" y="187960"/>
                  </a:cubicBezTo>
                  <a:cubicBezTo>
                    <a:pt x="210820" y="181610"/>
                    <a:pt x="220980" y="177800"/>
                    <a:pt x="228600" y="177800"/>
                  </a:cubicBezTo>
                  <a:cubicBezTo>
                    <a:pt x="234950" y="179070"/>
                    <a:pt x="245110" y="184150"/>
                    <a:pt x="248920" y="190500"/>
                  </a:cubicBezTo>
                  <a:cubicBezTo>
                    <a:pt x="251460" y="198120"/>
                    <a:pt x="250190" y="214630"/>
                    <a:pt x="243840" y="220980"/>
                  </a:cubicBezTo>
                  <a:cubicBezTo>
                    <a:pt x="240030" y="226060"/>
                    <a:pt x="228600" y="229870"/>
                    <a:pt x="222250" y="228600"/>
                  </a:cubicBezTo>
                  <a:cubicBezTo>
                    <a:pt x="214630" y="227330"/>
                    <a:pt x="209550" y="222250"/>
                    <a:pt x="203200" y="213360"/>
                  </a:cubicBezTo>
                  <a:cubicBezTo>
                    <a:pt x="186690" y="190500"/>
                    <a:pt x="166370" y="83820"/>
                    <a:pt x="146050" y="64770"/>
                  </a:cubicBezTo>
                  <a:cubicBezTo>
                    <a:pt x="137160" y="57150"/>
                    <a:pt x="129540" y="57150"/>
                    <a:pt x="119380" y="58420"/>
                  </a:cubicBezTo>
                  <a:cubicBezTo>
                    <a:pt x="109220" y="59690"/>
                    <a:pt x="97790" y="67310"/>
                    <a:pt x="85090" y="76200"/>
                  </a:cubicBezTo>
                  <a:cubicBezTo>
                    <a:pt x="68580" y="87630"/>
                    <a:pt x="45720" y="123190"/>
                    <a:pt x="30480" y="125730"/>
                  </a:cubicBezTo>
                  <a:cubicBezTo>
                    <a:pt x="20320" y="127000"/>
                    <a:pt x="8890" y="119380"/>
                    <a:pt x="3810" y="113030"/>
                  </a:cubicBezTo>
                  <a:cubicBezTo>
                    <a:pt x="0" y="106680"/>
                    <a:pt x="6350" y="83820"/>
                    <a:pt x="6350" y="838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1" id="341"/>
          <p:cNvGrpSpPr/>
          <p:nvPr/>
        </p:nvGrpSpPr>
        <p:grpSpPr>
          <a:xfrm rot="0">
            <a:off x="5037772" y="5471160"/>
            <a:ext cx="758190" cy="363855"/>
            <a:chOff x="0" y="0"/>
            <a:chExt cx="1010920" cy="485140"/>
          </a:xfrm>
        </p:grpSpPr>
        <p:sp>
          <p:nvSpPr>
            <p:cNvPr name="Freeform 342" id="342"/>
            <p:cNvSpPr/>
            <p:nvPr/>
          </p:nvSpPr>
          <p:spPr>
            <a:xfrm flipH="false" flipV="false" rot="0">
              <a:off x="50800" y="43180"/>
              <a:ext cx="915670" cy="393700"/>
            </a:xfrm>
            <a:custGeom>
              <a:avLst/>
              <a:gdLst/>
              <a:ahLst/>
              <a:cxnLst/>
              <a:rect r="r" b="b" t="t" l="l"/>
              <a:pathLst>
                <a:path h="393700" w="915670">
                  <a:moveTo>
                    <a:pt x="0" y="224790"/>
                  </a:moveTo>
                  <a:cubicBezTo>
                    <a:pt x="71120" y="92710"/>
                    <a:pt x="95250" y="73660"/>
                    <a:pt x="124460" y="55880"/>
                  </a:cubicBezTo>
                  <a:cubicBezTo>
                    <a:pt x="158750" y="35560"/>
                    <a:pt x="204470" y="17780"/>
                    <a:pt x="247650" y="8890"/>
                  </a:cubicBezTo>
                  <a:cubicBezTo>
                    <a:pt x="294640" y="0"/>
                    <a:pt x="349250" y="2540"/>
                    <a:pt x="398780" y="7620"/>
                  </a:cubicBezTo>
                  <a:cubicBezTo>
                    <a:pt x="447040" y="12700"/>
                    <a:pt x="492760" y="22860"/>
                    <a:pt x="544830" y="41910"/>
                  </a:cubicBezTo>
                  <a:cubicBezTo>
                    <a:pt x="607060" y="63500"/>
                    <a:pt x="688340" y="100330"/>
                    <a:pt x="748030" y="140970"/>
                  </a:cubicBezTo>
                  <a:cubicBezTo>
                    <a:pt x="802640" y="179070"/>
                    <a:pt x="864870" y="227330"/>
                    <a:pt x="890270" y="273050"/>
                  </a:cubicBezTo>
                  <a:cubicBezTo>
                    <a:pt x="908050" y="306070"/>
                    <a:pt x="915670" y="355600"/>
                    <a:pt x="909320" y="374650"/>
                  </a:cubicBezTo>
                  <a:cubicBezTo>
                    <a:pt x="906780" y="383540"/>
                    <a:pt x="899160" y="388620"/>
                    <a:pt x="891540" y="391160"/>
                  </a:cubicBezTo>
                  <a:cubicBezTo>
                    <a:pt x="885190" y="392430"/>
                    <a:pt x="872490" y="391160"/>
                    <a:pt x="868680" y="386080"/>
                  </a:cubicBezTo>
                  <a:cubicBezTo>
                    <a:pt x="862330" y="378460"/>
                    <a:pt x="861060" y="355600"/>
                    <a:pt x="866140" y="349250"/>
                  </a:cubicBezTo>
                  <a:cubicBezTo>
                    <a:pt x="872490" y="342900"/>
                    <a:pt x="897890" y="342900"/>
                    <a:pt x="902970" y="349250"/>
                  </a:cubicBezTo>
                  <a:cubicBezTo>
                    <a:pt x="909320" y="354330"/>
                    <a:pt x="908050" y="379730"/>
                    <a:pt x="901700" y="386080"/>
                  </a:cubicBezTo>
                  <a:cubicBezTo>
                    <a:pt x="895350" y="391160"/>
                    <a:pt x="878840" y="393700"/>
                    <a:pt x="871220" y="387350"/>
                  </a:cubicBezTo>
                  <a:cubicBezTo>
                    <a:pt x="855980" y="377190"/>
                    <a:pt x="863600" y="325120"/>
                    <a:pt x="844550" y="294640"/>
                  </a:cubicBezTo>
                  <a:cubicBezTo>
                    <a:pt x="816610" y="252730"/>
                    <a:pt x="753110" y="207010"/>
                    <a:pt x="701040" y="172720"/>
                  </a:cubicBezTo>
                  <a:cubicBezTo>
                    <a:pt x="647700" y="137160"/>
                    <a:pt x="580390" y="107950"/>
                    <a:pt x="525780" y="88900"/>
                  </a:cubicBezTo>
                  <a:cubicBezTo>
                    <a:pt x="480060" y="72390"/>
                    <a:pt x="444500" y="62230"/>
                    <a:pt x="397510" y="58420"/>
                  </a:cubicBezTo>
                  <a:cubicBezTo>
                    <a:pt x="344170" y="53340"/>
                    <a:pt x="271780" y="53340"/>
                    <a:pt x="220980" y="67310"/>
                  </a:cubicBezTo>
                  <a:cubicBezTo>
                    <a:pt x="179070" y="78740"/>
                    <a:pt x="142240" y="96520"/>
                    <a:pt x="113030" y="125730"/>
                  </a:cubicBezTo>
                  <a:cubicBezTo>
                    <a:pt x="80010" y="157480"/>
                    <a:pt x="59690" y="242570"/>
                    <a:pt x="36830" y="255270"/>
                  </a:cubicBezTo>
                  <a:cubicBezTo>
                    <a:pt x="26670" y="260350"/>
                    <a:pt x="13970" y="257810"/>
                    <a:pt x="7620" y="252730"/>
                  </a:cubicBezTo>
                  <a:cubicBezTo>
                    <a:pt x="1270" y="247650"/>
                    <a:pt x="0" y="224790"/>
                    <a:pt x="0" y="2247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3" id="343"/>
          <p:cNvGrpSpPr/>
          <p:nvPr/>
        </p:nvGrpSpPr>
        <p:grpSpPr>
          <a:xfrm rot="0">
            <a:off x="5555932" y="5657850"/>
            <a:ext cx="326708" cy="237172"/>
            <a:chOff x="0" y="0"/>
            <a:chExt cx="435610" cy="316230"/>
          </a:xfrm>
        </p:grpSpPr>
        <p:sp>
          <p:nvSpPr>
            <p:cNvPr name="Freeform 344" id="344"/>
            <p:cNvSpPr/>
            <p:nvPr/>
          </p:nvSpPr>
          <p:spPr>
            <a:xfrm flipH="false" flipV="false" rot="0">
              <a:off x="45720" y="50800"/>
              <a:ext cx="344170" cy="217170"/>
            </a:xfrm>
            <a:custGeom>
              <a:avLst/>
              <a:gdLst/>
              <a:ahLst/>
              <a:cxnLst/>
              <a:rect r="r" b="b" t="t" l="l"/>
              <a:pathLst>
                <a:path h="217170" w="344170">
                  <a:moveTo>
                    <a:pt x="53340" y="16510"/>
                  </a:moveTo>
                  <a:cubicBezTo>
                    <a:pt x="95250" y="97790"/>
                    <a:pt x="132080" y="154940"/>
                    <a:pt x="160020" y="163830"/>
                  </a:cubicBezTo>
                  <a:cubicBezTo>
                    <a:pt x="177800" y="170180"/>
                    <a:pt x="199390" y="161290"/>
                    <a:pt x="214630" y="154940"/>
                  </a:cubicBezTo>
                  <a:cubicBezTo>
                    <a:pt x="227330" y="149860"/>
                    <a:pt x="233680" y="142240"/>
                    <a:pt x="245110" y="129540"/>
                  </a:cubicBezTo>
                  <a:cubicBezTo>
                    <a:pt x="262890" y="109220"/>
                    <a:pt x="285750" y="43180"/>
                    <a:pt x="306070" y="36830"/>
                  </a:cubicBezTo>
                  <a:cubicBezTo>
                    <a:pt x="317500" y="34290"/>
                    <a:pt x="335280" y="45720"/>
                    <a:pt x="339090" y="53340"/>
                  </a:cubicBezTo>
                  <a:cubicBezTo>
                    <a:pt x="341630" y="60960"/>
                    <a:pt x="335280" y="78740"/>
                    <a:pt x="327660" y="82550"/>
                  </a:cubicBezTo>
                  <a:cubicBezTo>
                    <a:pt x="320040" y="86360"/>
                    <a:pt x="295910" y="81280"/>
                    <a:pt x="292100" y="73660"/>
                  </a:cubicBezTo>
                  <a:cubicBezTo>
                    <a:pt x="288290" y="66040"/>
                    <a:pt x="295910" y="41910"/>
                    <a:pt x="303530" y="38100"/>
                  </a:cubicBezTo>
                  <a:cubicBezTo>
                    <a:pt x="311150" y="34290"/>
                    <a:pt x="334010" y="41910"/>
                    <a:pt x="337820" y="50800"/>
                  </a:cubicBezTo>
                  <a:cubicBezTo>
                    <a:pt x="344170" y="66040"/>
                    <a:pt x="320040" y="113030"/>
                    <a:pt x="303530" y="137160"/>
                  </a:cubicBezTo>
                  <a:cubicBezTo>
                    <a:pt x="289560" y="160020"/>
                    <a:pt x="261620" y="181610"/>
                    <a:pt x="246380" y="194310"/>
                  </a:cubicBezTo>
                  <a:cubicBezTo>
                    <a:pt x="238760" y="200660"/>
                    <a:pt x="234950" y="205740"/>
                    <a:pt x="224790" y="208280"/>
                  </a:cubicBezTo>
                  <a:cubicBezTo>
                    <a:pt x="209550" y="214630"/>
                    <a:pt x="176530" y="217170"/>
                    <a:pt x="154940" y="213360"/>
                  </a:cubicBezTo>
                  <a:cubicBezTo>
                    <a:pt x="135890" y="209550"/>
                    <a:pt x="119380" y="200660"/>
                    <a:pt x="102870" y="186690"/>
                  </a:cubicBezTo>
                  <a:cubicBezTo>
                    <a:pt x="77470" y="166370"/>
                    <a:pt x="48260" y="124460"/>
                    <a:pt x="31750" y="92710"/>
                  </a:cubicBezTo>
                  <a:cubicBezTo>
                    <a:pt x="17780" y="67310"/>
                    <a:pt x="0" y="30480"/>
                    <a:pt x="5080" y="15240"/>
                  </a:cubicBezTo>
                  <a:cubicBezTo>
                    <a:pt x="8890" y="6350"/>
                    <a:pt x="21590" y="0"/>
                    <a:pt x="29210" y="0"/>
                  </a:cubicBezTo>
                  <a:cubicBezTo>
                    <a:pt x="36830" y="0"/>
                    <a:pt x="53340" y="16510"/>
                    <a:pt x="53340" y="165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5" id="345"/>
          <p:cNvGrpSpPr/>
          <p:nvPr/>
        </p:nvGrpSpPr>
        <p:grpSpPr>
          <a:xfrm rot="0">
            <a:off x="5632132" y="6608445"/>
            <a:ext cx="533400" cy="441960"/>
            <a:chOff x="0" y="0"/>
            <a:chExt cx="711200" cy="589280"/>
          </a:xfrm>
        </p:grpSpPr>
        <p:sp>
          <p:nvSpPr>
            <p:cNvPr name="Freeform 346" id="346"/>
            <p:cNvSpPr/>
            <p:nvPr/>
          </p:nvSpPr>
          <p:spPr>
            <a:xfrm flipH="false" flipV="false" rot="0">
              <a:off x="40640" y="49530"/>
              <a:ext cx="621030" cy="491490"/>
            </a:xfrm>
            <a:custGeom>
              <a:avLst/>
              <a:gdLst/>
              <a:ahLst/>
              <a:cxnLst/>
              <a:rect r="r" b="b" t="t" l="l"/>
              <a:pathLst>
                <a:path h="491490" w="621030">
                  <a:moveTo>
                    <a:pt x="60960" y="22860"/>
                  </a:moveTo>
                  <a:cubicBezTo>
                    <a:pt x="139700" y="309880"/>
                    <a:pt x="162560" y="340360"/>
                    <a:pt x="185420" y="368300"/>
                  </a:cubicBezTo>
                  <a:cubicBezTo>
                    <a:pt x="204470" y="392430"/>
                    <a:pt x="222250" y="415290"/>
                    <a:pt x="246380" y="426720"/>
                  </a:cubicBezTo>
                  <a:cubicBezTo>
                    <a:pt x="270510" y="438150"/>
                    <a:pt x="294640" y="444500"/>
                    <a:pt x="327660" y="436880"/>
                  </a:cubicBezTo>
                  <a:cubicBezTo>
                    <a:pt x="392430" y="422910"/>
                    <a:pt x="541020" y="270510"/>
                    <a:pt x="585470" y="269240"/>
                  </a:cubicBezTo>
                  <a:cubicBezTo>
                    <a:pt x="601980" y="267970"/>
                    <a:pt x="615950" y="278130"/>
                    <a:pt x="618490" y="285750"/>
                  </a:cubicBezTo>
                  <a:cubicBezTo>
                    <a:pt x="621030" y="293370"/>
                    <a:pt x="613410" y="311150"/>
                    <a:pt x="607060" y="314960"/>
                  </a:cubicBezTo>
                  <a:cubicBezTo>
                    <a:pt x="599440" y="318770"/>
                    <a:pt x="575310" y="312420"/>
                    <a:pt x="571500" y="304800"/>
                  </a:cubicBezTo>
                  <a:cubicBezTo>
                    <a:pt x="567690" y="297180"/>
                    <a:pt x="576580" y="274320"/>
                    <a:pt x="582930" y="269240"/>
                  </a:cubicBezTo>
                  <a:cubicBezTo>
                    <a:pt x="589280" y="265430"/>
                    <a:pt x="600710" y="267970"/>
                    <a:pt x="607060" y="271780"/>
                  </a:cubicBezTo>
                  <a:cubicBezTo>
                    <a:pt x="613410" y="274320"/>
                    <a:pt x="621030" y="283210"/>
                    <a:pt x="619760" y="292100"/>
                  </a:cubicBezTo>
                  <a:cubicBezTo>
                    <a:pt x="615950" y="313690"/>
                    <a:pt x="547370" y="360680"/>
                    <a:pt x="506730" y="389890"/>
                  </a:cubicBezTo>
                  <a:cubicBezTo>
                    <a:pt x="462280" y="421640"/>
                    <a:pt x="392430" y="459740"/>
                    <a:pt x="359410" y="474980"/>
                  </a:cubicBezTo>
                  <a:cubicBezTo>
                    <a:pt x="344170" y="482600"/>
                    <a:pt x="337820" y="486410"/>
                    <a:pt x="322580" y="487680"/>
                  </a:cubicBezTo>
                  <a:cubicBezTo>
                    <a:pt x="299720" y="490220"/>
                    <a:pt x="261620" y="491490"/>
                    <a:pt x="233680" y="480060"/>
                  </a:cubicBezTo>
                  <a:cubicBezTo>
                    <a:pt x="201930" y="466090"/>
                    <a:pt x="171450" y="430530"/>
                    <a:pt x="144780" y="400050"/>
                  </a:cubicBezTo>
                  <a:cubicBezTo>
                    <a:pt x="118110" y="367030"/>
                    <a:pt x="95250" y="334010"/>
                    <a:pt x="74930" y="287020"/>
                  </a:cubicBezTo>
                  <a:cubicBezTo>
                    <a:pt x="46990" y="219710"/>
                    <a:pt x="0" y="69850"/>
                    <a:pt x="10160" y="29210"/>
                  </a:cubicBezTo>
                  <a:cubicBezTo>
                    <a:pt x="15240" y="12700"/>
                    <a:pt x="27940" y="1270"/>
                    <a:pt x="36830" y="1270"/>
                  </a:cubicBezTo>
                  <a:cubicBezTo>
                    <a:pt x="44450" y="0"/>
                    <a:pt x="60960" y="22860"/>
                    <a:pt x="60960" y="228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7" id="347"/>
          <p:cNvGrpSpPr/>
          <p:nvPr/>
        </p:nvGrpSpPr>
        <p:grpSpPr>
          <a:xfrm rot="0">
            <a:off x="5978842" y="6736080"/>
            <a:ext cx="218122" cy="345758"/>
            <a:chOff x="0" y="0"/>
            <a:chExt cx="290830" cy="461010"/>
          </a:xfrm>
        </p:grpSpPr>
        <p:sp>
          <p:nvSpPr>
            <p:cNvPr name="Freeform 348" id="348"/>
            <p:cNvSpPr/>
            <p:nvPr/>
          </p:nvSpPr>
          <p:spPr>
            <a:xfrm flipH="false" flipV="false" rot="0">
              <a:off x="48260" y="46990"/>
              <a:ext cx="196850" cy="364490"/>
            </a:xfrm>
            <a:custGeom>
              <a:avLst/>
              <a:gdLst/>
              <a:ahLst/>
              <a:cxnLst/>
              <a:rect r="r" b="b" t="t" l="l"/>
              <a:pathLst>
                <a:path h="364490" w="196850">
                  <a:moveTo>
                    <a:pt x="6350" y="55880"/>
                  </a:moveTo>
                  <a:cubicBezTo>
                    <a:pt x="92710" y="0"/>
                    <a:pt x="120650" y="10160"/>
                    <a:pt x="138430" y="21590"/>
                  </a:cubicBezTo>
                  <a:cubicBezTo>
                    <a:pt x="154940" y="31750"/>
                    <a:pt x="168910" y="53340"/>
                    <a:pt x="177800" y="68580"/>
                  </a:cubicBezTo>
                  <a:cubicBezTo>
                    <a:pt x="184150" y="80010"/>
                    <a:pt x="186690" y="86360"/>
                    <a:pt x="189230" y="101600"/>
                  </a:cubicBezTo>
                  <a:cubicBezTo>
                    <a:pt x="195580" y="133350"/>
                    <a:pt x="196850" y="207010"/>
                    <a:pt x="191770" y="252730"/>
                  </a:cubicBezTo>
                  <a:cubicBezTo>
                    <a:pt x="187960" y="289560"/>
                    <a:pt x="180340" y="337820"/>
                    <a:pt x="167640" y="353060"/>
                  </a:cubicBezTo>
                  <a:cubicBezTo>
                    <a:pt x="161290" y="360680"/>
                    <a:pt x="152400" y="364490"/>
                    <a:pt x="146050" y="363220"/>
                  </a:cubicBezTo>
                  <a:cubicBezTo>
                    <a:pt x="138430" y="361950"/>
                    <a:pt x="124460" y="349250"/>
                    <a:pt x="123190" y="341630"/>
                  </a:cubicBezTo>
                  <a:cubicBezTo>
                    <a:pt x="121920" y="332740"/>
                    <a:pt x="137160" y="313690"/>
                    <a:pt x="144780" y="312420"/>
                  </a:cubicBezTo>
                  <a:cubicBezTo>
                    <a:pt x="153670" y="311150"/>
                    <a:pt x="172720" y="327660"/>
                    <a:pt x="173990" y="335280"/>
                  </a:cubicBezTo>
                  <a:cubicBezTo>
                    <a:pt x="173990" y="344170"/>
                    <a:pt x="157480" y="361950"/>
                    <a:pt x="148590" y="363220"/>
                  </a:cubicBezTo>
                  <a:cubicBezTo>
                    <a:pt x="140970" y="363220"/>
                    <a:pt x="128270" y="354330"/>
                    <a:pt x="123190" y="344170"/>
                  </a:cubicBezTo>
                  <a:cubicBezTo>
                    <a:pt x="118110" y="327660"/>
                    <a:pt x="138430" y="295910"/>
                    <a:pt x="140970" y="262890"/>
                  </a:cubicBezTo>
                  <a:cubicBezTo>
                    <a:pt x="144780" y="215900"/>
                    <a:pt x="149860" y="123190"/>
                    <a:pt x="130810" y="88900"/>
                  </a:cubicBezTo>
                  <a:cubicBezTo>
                    <a:pt x="119380" y="68580"/>
                    <a:pt x="99060" y="52070"/>
                    <a:pt x="81280" y="52070"/>
                  </a:cubicBezTo>
                  <a:cubicBezTo>
                    <a:pt x="62230" y="52070"/>
                    <a:pt x="34290" y="96520"/>
                    <a:pt x="20320" y="95250"/>
                  </a:cubicBezTo>
                  <a:cubicBezTo>
                    <a:pt x="12700" y="93980"/>
                    <a:pt x="5080" y="85090"/>
                    <a:pt x="2540" y="78740"/>
                  </a:cubicBezTo>
                  <a:cubicBezTo>
                    <a:pt x="0" y="72390"/>
                    <a:pt x="6350" y="55880"/>
                    <a:pt x="6350" y="558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9" id="349"/>
          <p:cNvGrpSpPr/>
          <p:nvPr/>
        </p:nvGrpSpPr>
        <p:grpSpPr>
          <a:xfrm rot="0">
            <a:off x="6019800" y="5079682"/>
            <a:ext cx="859155" cy="687705"/>
            <a:chOff x="0" y="0"/>
            <a:chExt cx="1145540" cy="916940"/>
          </a:xfrm>
        </p:grpSpPr>
        <p:sp>
          <p:nvSpPr>
            <p:cNvPr name="Freeform 350" id="350"/>
            <p:cNvSpPr/>
            <p:nvPr/>
          </p:nvSpPr>
          <p:spPr>
            <a:xfrm flipH="false" flipV="false" rot="0">
              <a:off x="50800" y="48260"/>
              <a:ext cx="1055370" cy="819150"/>
            </a:xfrm>
            <a:custGeom>
              <a:avLst/>
              <a:gdLst/>
              <a:ahLst/>
              <a:cxnLst/>
              <a:rect r="r" b="b" t="t" l="l"/>
              <a:pathLst>
                <a:path h="819150" w="1055370">
                  <a:moveTo>
                    <a:pt x="0" y="255270"/>
                  </a:moveTo>
                  <a:cubicBezTo>
                    <a:pt x="115570" y="78740"/>
                    <a:pt x="187960" y="35560"/>
                    <a:pt x="234950" y="17780"/>
                  </a:cubicBezTo>
                  <a:cubicBezTo>
                    <a:pt x="265430" y="5080"/>
                    <a:pt x="285750" y="5080"/>
                    <a:pt x="317500" y="2540"/>
                  </a:cubicBezTo>
                  <a:cubicBezTo>
                    <a:pt x="359410" y="0"/>
                    <a:pt x="415290" y="1270"/>
                    <a:pt x="461010" y="6350"/>
                  </a:cubicBezTo>
                  <a:cubicBezTo>
                    <a:pt x="504190" y="11430"/>
                    <a:pt x="547370" y="17780"/>
                    <a:pt x="586740" y="29210"/>
                  </a:cubicBezTo>
                  <a:cubicBezTo>
                    <a:pt x="623570" y="41910"/>
                    <a:pt x="654050" y="57150"/>
                    <a:pt x="689610" y="77470"/>
                  </a:cubicBezTo>
                  <a:cubicBezTo>
                    <a:pt x="731520" y="100330"/>
                    <a:pt x="782320" y="132080"/>
                    <a:pt x="819150" y="165100"/>
                  </a:cubicBezTo>
                  <a:cubicBezTo>
                    <a:pt x="854710" y="195580"/>
                    <a:pt x="882650" y="226060"/>
                    <a:pt x="909320" y="267970"/>
                  </a:cubicBezTo>
                  <a:cubicBezTo>
                    <a:pt x="939800" y="320040"/>
                    <a:pt x="962660" y="384810"/>
                    <a:pt x="984250" y="457200"/>
                  </a:cubicBezTo>
                  <a:cubicBezTo>
                    <a:pt x="1010920" y="551180"/>
                    <a:pt x="1055370" y="736600"/>
                    <a:pt x="1043940" y="787400"/>
                  </a:cubicBezTo>
                  <a:cubicBezTo>
                    <a:pt x="1040130" y="803910"/>
                    <a:pt x="1031240" y="816610"/>
                    <a:pt x="1022350" y="817880"/>
                  </a:cubicBezTo>
                  <a:cubicBezTo>
                    <a:pt x="1014730" y="819150"/>
                    <a:pt x="994410" y="802640"/>
                    <a:pt x="993140" y="795020"/>
                  </a:cubicBezTo>
                  <a:cubicBezTo>
                    <a:pt x="993140" y="786130"/>
                    <a:pt x="1009650" y="768350"/>
                    <a:pt x="1017270" y="767080"/>
                  </a:cubicBezTo>
                  <a:cubicBezTo>
                    <a:pt x="1024890" y="765810"/>
                    <a:pt x="1035050" y="772160"/>
                    <a:pt x="1038860" y="777240"/>
                  </a:cubicBezTo>
                  <a:cubicBezTo>
                    <a:pt x="1043940" y="782320"/>
                    <a:pt x="1045210" y="793750"/>
                    <a:pt x="1042670" y="801370"/>
                  </a:cubicBezTo>
                  <a:cubicBezTo>
                    <a:pt x="1038860" y="807720"/>
                    <a:pt x="1024890" y="817880"/>
                    <a:pt x="1017270" y="817880"/>
                  </a:cubicBezTo>
                  <a:cubicBezTo>
                    <a:pt x="1008380" y="816610"/>
                    <a:pt x="1000760" y="810260"/>
                    <a:pt x="994410" y="797560"/>
                  </a:cubicBezTo>
                  <a:cubicBezTo>
                    <a:pt x="970280" y="755650"/>
                    <a:pt x="962660" y="567690"/>
                    <a:pt x="937260" y="477520"/>
                  </a:cubicBezTo>
                  <a:cubicBezTo>
                    <a:pt x="916940" y="406400"/>
                    <a:pt x="894080" y="342900"/>
                    <a:pt x="864870" y="294640"/>
                  </a:cubicBezTo>
                  <a:cubicBezTo>
                    <a:pt x="842010" y="256540"/>
                    <a:pt x="819150" y="232410"/>
                    <a:pt x="787400" y="204470"/>
                  </a:cubicBezTo>
                  <a:cubicBezTo>
                    <a:pt x="750570" y="171450"/>
                    <a:pt x="699770" y="137160"/>
                    <a:pt x="651510" y="114300"/>
                  </a:cubicBezTo>
                  <a:cubicBezTo>
                    <a:pt x="601980" y="90170"/>
                    <a:pt x="551180" y="72390"/>
                    <a:pt x="494030" y="62230"/>
                  </a:cubicBezTo>
                  <a:cubicBezTo>
                    <a:pt x="430530" y="50800"/>
                    <a:pt x="335280" y="49530"/>
                    <a:pt x="287020" y="55880"/>
                  </a:cubicBezTo>
                  <a:cubicBezTo>
                    <a:pt x="261620" y="59690"/>
                    <a:pt x="250190" y="62230"/>
                    <a:pt x="228600" y="73660"/>
                  </a:cubicBezTo>
                  <a:cubicBezTo>
                    <a:pt x="193040" y="90170"/>
                    <a:pt x="133350" y="127000"/>
                    <a:pt x="101600" y="163830"/>
                  </a:cubicBezTo>
                  <a:cubicBezTo>
                    <a:pt x="72390" y="198120"/>
                    <a:pt x="62230" y="269240"/>
                    <a:pt x="40640" y="283210"/>
                  </a:cubicBezTo>
                  <a:cubicBezTo>
                    <a:pt x="31750" y="290830"/>
                    <a:pt x="19050" y="290830"/>
                    <a:pt x="12700" y="287020"/>
                  </a:cubicBezTo>
                  <a:cubicBezTo>
                    <a:pt x="5080" y="283210"/>
                    <a:pt x="0" y="255270"/>
                    <a:pt x="0" y="2552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1" id="351"/>
          <p:cNvGrpSpPr/>
          <p:nvPr/>
        </p:nvGrpSpPr>
        <p:grpSpPr>
          <a:xfrm rot="0">
            <a:off x="6669405" y="5576888"/>
            <a:ext cx="418147" cy="253365"/>
            <a:chOff x="0" y="0"/>
            <a:chExt cx="557530" cy="337820"/>
          </a:xfrm>
        </p:grpSpPr>
        <p:sp>
          <p:nvSpPr>
            <p:cNvPr name="Freeform 352" id="352"/>
            <p:cNvSpPr/>
            <p:nvPr/>
          </p:nvSpPr>
          <p:spPr>
            <a:xfrm flipH="false" flipV="false" rot="0">
              <a:off x="50800" y="48260"/>
              <a:ext cx="458470" cy="243840"/>
            </a:xfrm>
            <a:custGeom>
              <a:avLst/>
              <a:gdLst/>
              <a:ahLst/>
              <a:cxnLst/>
              <a:rect r="r" b="b" t="t" l="l"/>
              <a:pathLst>
                <a:path h="243840" w="458470">
                  <a:moveTo>
                    <a:pt x="46990" y="72390"/>
                  </a:moveTo>
                  <a:cubicBezTo>
                    <a:pt x="140970" y="196850"/>
                    <a:pt x="146050" y="194310"/>
                    <a:pt x="160020" y="189230"/>
                  </a:cubicBezTo>
                  <a:cubicBezTo>
                    <a:pt x="205740" y="171450"/>
                    <a:pt x="373380" y="8890"/>
                    <a:pt x="420370" y="2540"/>
                  </a:cubicBezTo>
                  <a:cubicBezTo>
                    <a:pt x="436880" y="1270"/>
                    <a:pt x="450850" y="8890"/>
                    <a:pt x="454660" y="16510"/>
                  </a:cubicBezTo>
                  <a:cubicBezTo>
                    <a:pt x="458470" y="24130"/>
                    <a:pt x="453390" y="41910"/>
                    <a:pt x="447040" y="46990"/>
                  </a:cubicBezTo>
                  <a:cubicBezTo>
                    <a:pt x="439420" y="50800"/>
                    <a:pt x="415290" y="46990"/>
                    <a:pt x="410210" y="40640"/>
                  </a:cubicBezTo>
                  <a:cubicBezTo>
                    <a:pt x="406400" y="33020"/>
                    <a:pt x="411480" y="8890"/>
                    <a:pt x="419100" y="3810"/>
                  </a:cubicBezTo>
                  <a:cubicBezTo>
                    <a:pt x="425450" y="0"/>
                    <a:pt x="449580" y="6350"/>
                    <a:pt x="454660" y="13970"/>
                  </a:cubicBezTo>
                  <a:cubicBezTo>
                    <a:pt x="458470" y="21590"/>
                    <a:pt x="454660" y="34290"/>
                    <a:pt x="449580" y="44450"/>
                  </a:cubicBezTo>
                  <a:cubicBezTo>
                    <a:pt x="438150" y="63500"/>
                    <a:pt x="405130" y="83820"/>
                    <a:pt x="374650" y="107950"/>
                  </a:cubicBezTo>
                  <a:cubicBezTo>
                    <a:pt x="327660" y="143510"/>
                    <a:pt x="240030" y="218440"/>
                    <a:pt x="190500" y="234950"/>
                  </a:cubicBezTo>
                  <a:cubicBezTo>
                    <a:pt x="162560" y="243840"/>
                    <a:pt x="139700" y="243840"/>
                    <a:pt x="119380" y="238760"/>
                  </a:cubicBezTo>
                  <a:cubicBezTo>
                    <a:pt x="101600" y="233680"/>
                    <a:pt x="90170" y="223520"/>
                    <a:pt x="74930" y="208280"/>
                  </a:cubicBezTo>
                  <a:cubicBezTo>
                    <a:pt x="50800" y="182880"/>
                    <a:pt x="1270" y="114300"/>
                    <a:pt x="0" y="88900"/>
                  </a:cubicBezTo>
                  <a:cubicBezTo>
                    <a:pt x="0" y="77470"/>
                    <a:pt x="6350" y="67310"/>
                    <a:pt x="13970" y="64770"/>
                  </a:cubicBezTo>
                  <a:cubicBezTo>
                    <a:pt x="21590" y="60960"/>
                    <a:pt x="46990" y="72390"/>
                    <a:pt x="46990" y="723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3" id="353"/>
          <p:cNvGrpSpPr/>
          <p:nvPr/>
        </p:nvGrpSpPr>
        <p:grpSpPr>
          <a:xfrm rot="0">
            <a:off x="6942772" y="6577012"/>
            <a:ext cx="567690" cy="344805"/>
            <a:chOff x="0" y="0"/>
            <a:chExt cx="756920" cy="459740"/>
          </a:xfrm>
        </p:grpSpPr>
        <p:sp>
          <p:nvSpPr>
            <p:cNvPr name="Freeform 354" id="354"/>
            <p:cNvSpPr/>
            <p:nvPr/>
          </p:nvSpPr>
          <p:spPr>
            <a:xfrm flipH="false" flipV="false" rot="0">
              <a:off x="49530" y="48260"/>
              <a:ext cx="664210" cy="369570"/>
            </a:xfrm>
            <a:custGeom>
              <a:avLst/>
              <a:gdLst/>
              <a:ahLst/>
              <a:cxnLst/>
              <a:rect r="r" b="b" t="t" l="l"/>
              <a:pathLst>
                <a:path h="369570" w="664210">
                  <a:moveTo>
                    <a:pt x="48260" y="15240"/>
                  </a:moveTo>
                  <a:cubicBezTo>
                    <a:pt x="173990" y="262890"/>
                    <a:pt x="196850" y="274320"/>
                    <a:pt x="222250" y="287020"/>
                  </a:cubicBezTo>
                  <a:cubicBezTo>
                    <a:pt x="248920" y="299720"/>
                    <a:pt x="278130" y="306070"/>
                    <a:pt x="311150" y="309880"/>
                  </a:cubicBezTo>
                  <a:cubicBezTo>
                    <a:pt x="350520" y="314960"/>
                    <a:pt x="411480" y="317500"/>
                    <a:pt x="447040" y="311150"/>
                  </a:cubicBezTo>
                  <a:cubicBezTo>
                    <a:pt x="472440" y="306070"/>
                    <a:pt x="488950" y="300990"/>
                    <a:pt x="509270" y="287020"/>
                  </a:cubicBezTo>
                  <a:cubicBezTo>
                    <a:pt x="538480" y="266700"/>
                    <a:pt x="577850" y="222250"/>
                    <a:pt x="594360" y="185420"/>
                  </a:cubicBezTo>
                  <a:cubicBezTo>
                    <a:pt x="608330" y="152400"/>
                    <a:pt x="596900" y="97790"/>
                    <a:pt x="610870" y="81280"/>
                  </a:cubicBezTo>
                  <a:cubicBezTo>
                    <a:pt x="617220" y="71120"/>
                    <a:pt x="631190" y="67310"/>
                    <a:pt x="638810" y="68580"/>
                  </a:cubicBezTo>
                  <a:cubicBezTo>
                    <a:pt x="645160" y="69850"/>
                    <a:pt x="654050" y="78740"/>
                    <a:pt x="656590" y="85090"/>
                  </a:cubicBezTo>
                  <a:cubicBezTo>
                    <a:pt x="659130" y="91440"/>
                    <a:pt x="656590" y="102870"/>
                    <a:pt x="652780" y="107950"/>
                  </a:cubicBezTo>
                  <a:cubicBezTo>
                    <a:pt x="648970" y="114300"/>
                    <a:pt x="638810" y="119380"/>
                    <a:pt x="631190" y="119380"/>
                  </a:cubicBezTo>
                  <a:cubicBezTo>
                    <a:pt x="624840" y="118110"/>
                    <a:pt x="614680" y="113030"/>
                    <a:pt x="610870" y="106680"/>
                  </a:cubicBezTo>
                  <a:cubicBezTo>
                    <a:pt x="607060" y="100330"/>
                    <a:pt x="605790" y="88900"/>
                    <a:pt x="609600" y="82550"/>
                  </a:cubicBezTo>
                  <a:cubicBezTo>
                    <a:pt x="613410" y="76200"/>
                    <a:pt x="628650" y="67310"/>
                    <a:pt x="636270" y="68580"/>
                  </a:cubicBezTo>
                  <a:cubicBezTo>
                    <a:pt x="642620" y="68580"/>
                    <a:pt x="651510" y="73660"/>
                    <a:pt x="655320" y="82550"/>
                  </a:cubicBezTo>
                  <a:cubicBezTo>
                    <a:pt x="664210" y="101600"/>
                    <a:pt x="655320" y="162560"/>
                    <a:pt x="642620" y="198120"/>
                  </a:cubicBezTo>
                  <a:cubicBezTo>
                    <a:pt x="629920" y="234950"/>
                    <a:pt x="604520" y="273050"/>
                    <a:pt x="576580" y="299720"/>
                  </a:cubicBezTo>
                  <a:cubicBezTo>
                    <a:pt x="547370" y="326390"/>
                    <a:pt x="509270" y="346710"/>
                    <a:pt x="468630" y="356870"/>
                  </a:cubicBezTo>
                  <a:cubicBezTo>
                    <a:pt x="421640" y="369570"/>
                    <a:pt x="353060" y="365760"/>
                    <a:pt x="307340" y="360680"/>
                  </a:cubicBezTo>
                  <a:cubicBezTo>
                    <a:pt x="273050" y="356870"/>
                    <a:pt x="248920" y="353060"/>
                    <a:pt x="218440" y="340360"/>
                  </a:cubicBezTo>
                  <a:cubicBezTo>
                    <a:pt x="181610" y="323850"/>
                    <a:pt x="139700" y="300990"/>
                    <a:pt x="107950" y="261620"/>
                  </a:cubicBezTo>
                  <a:cubicBezTo>
                    <a:pt x="63500" y="208280"/>
                    <a:pt x="0" y="72390"/>
                    <a:pt x="1270" y="31750"/>
                  </a:cubicBezTo>
                  <a:cubicBezTo>
                    <a:pt x="1270" y="17780"/>
                    <a:pt x="8890" y="5080"/>
                    <a:pt x="17780" y="2540"/>
                  </a:cubicBezTo>
                  <a:cubicBezTo>
                    <a:pt x="25400" y="0"/>
                    <a:pt x="48260" y="15240"/>
                    <a:pt x="48260" y="152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5" id="355"/>
          <p:cNvGrpSpPr/>
          <p:nvPr/>
        </p:nvGrpSpPr>
        <p:grpSpPr>
          <a:xfrm rot="0">
            <a:off x="7344728" y="6531293"/>
            <a:ext cx="285750" cy="218122"/>
            <a:chOff x="0" y="0"/>
            <a:chExt cx="381000" cy="290830"/>
          </a:xfrm>
        </p:grpSpPr>
        <p:sp>
          <p:nvSpPr>
            <p:cNvPr name="Freeform 356" id="356"/>
            <p:cNvSpPr/>
            <p:nvPr/>
          </p:nvSpPr>
          <p:spPr>
            <a:xfrm flipH="false" flipV="false" rot="0">
              <a:off x="48260" y="48260"/>
              <a:ext cx="281940" cy="193040"/>
            </a:xfrm>
            <a:custGeom>
              <a:avLst/>
              <a:gdLst/>
              <a:ahLst/>
              <a:cxnLst/>
              <a:rect r="r" b="b" t="t" l="l"/>
              <a:pathLst>
                <a:path h="193040" w="281940">
                  <a:moveTo>
                    <a:pt x="2540" y="113030"/>
                  </a:moveTo>
                  <a:cubicBezTo>
                    <a:pt x="72390" y="7620"/>
                    <a:pt x="80010" y="3810"/>
                    <a:pt x="91440" y="2540"/>
                  </a:cubicBezTo>
                  <a:cubicBezTo>
                    <a:pt x="102870" y="0"/>
                    <a:pt x="114300" y="0"/>
                    <a:pt x="129540" y="6350"/>
                  </a:cubicBezTo>
                  <a:cubicBezTo>
                    <a:pt x="165100" y="24130"/>
                    <a:pt x="261620" y="123190"/>
                    <a:pt x="276860" y="152400"/>
                  </a:cubicBezTo>
                  <a:cubicBezTo>
                    <a:pt x="280670" y="162560"/>
                    <a:pt x="281940" y="168910"/>
                    <a:pt x="279400" y="176530"/>
                  </a:cubicBezTo>
                  <a:cubicBezTo>
                    <a:pt x="276860" y="182880"/>
                    <a:pt x="267970" y="189230"/>
                    <a:pt x="260350" y="191770"/>
                  </a:cubicBezTo>
                  <a:cubicBezTo>
                    <a:pt x="254000" y="193040"/>
                    <a:pt x="242570" y="189230"/>
                    <a:pt x="237490" y="185420"/>
                  </a:cubicBezTo>
                  <a:cubicBezTo>
                    <a:pt x="232410" y="180340"/>
                    <a:pt x="228600" y="168910"/>
                    <a:pt x="229870" y="162560"/>
                  </a:cubicBezTo>
                  <a:cubicBezTo>
                    <a:pt x="231140" y="156210"/>
                    <a:pt x="238760" y="146050"/>
                    <a:pt x="245110" y="143510"/>
                  </a:cubicBezTo>
                  <a:cubicBezTo>
                    <a:pt x="251460" y="140970"/>
                    <a:pt x="262890" y="140970"/>
                    <a:pt x="267970" y="144780"/>
                  </a:cubicBezTo>
                  <a:cubicBezTo>
                    <a:pt x="274320" y="148590"/>
                    <a:pt x="280670" y="158750"/>
                    <a:pt x="280670" y="165100"/>
                  </a:cubicBezTo>
                  <a:cubicBezTo>
                    <a:pt x="280670" y="172720"/>
                    <a:pt x="276860" y="182880"/>
                    <a:pt x="270510" y="186690"/>
                  </a:cubicBezTo>
                  <a:cubicBezTo>
                    <a:pt x="264160" y="190500"/>
                    <a:pt x="251460" y="191770"/>
                    <a:pt x="240030" y="186690"/>
                  </a:cubicBezTo>
                  <a:cubicBezTo>
                    <a:pt x="213360" y="175260"/>
                    <a:pt x="160020" y="88900"/>
                    <a:pt x="132080" y="68580"/>
                  </a:cubicBezTo>
                  <a:cubicBezTo>
                    <a:pt x="118110" y="59690"/>
                    <a:pt x="107950" y="49530"/>
                    <a:pt x="96520" y="53340"/>
                  </a:cubicBezTo>
                  <a:cubicBezTo>
                    <a:pt x="77470" y="59690"/>
                    <a:pt x="59690" y="134620"/>
                    <a:pt x="39370" y="144780"/>
                  </a:cubicBezTo>
                  <a:cubicBezTo>
                    <a:pt x="29210" y="149860"/>
                    <a:pt x="12700" y="147320"/>
                    <a:pt x="6350" y="140970"/>
                  </a:cubicBezTo>
                  <a:cubicBezTo>
                    <a:pt x="0" y="135890"/>
                    <a:pt x="2540" y="113030"/>
                    <a:pt x="2540" y="1130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7" id="357"/>
          <p:cNvGrpSpPr/>
          <p:nvPr/>
        </p:nvGrpSpPr>
        <p:grpSpPr>
          <a:xfrm rot="0">
            <a:off x="7442835" y="5334953"/>
            <a:ext cx="761048" cy="427672"/>
            <a:chOff x="0" y="0"/>
            <a:chExt cx="1014730" cy="570230"/>
          </a:xfrm>
        </p:grpSpPr>
        <p:sp>
          <p:nvSpPr>
            <p:cNvPr name="Freeform 358" id="358"/>
            <p:cNvSpPr/>
            <p:nvPr/>
          </p:nvSpPr>
          <p:spPr>
            <a:xfrm flipH="false" flipV="false" rot="0">
              <a:off x="57150" y="39370"/>
              <a:ext cx="910590" cy="481330"/>
            </a:xfrm>
            <a:custGeom>
              <a:avLst/>
              <a:gdLst/>
              <a:ahLst/>
              <a:cxnLst/>
              <a:rect r="r" b="b" t="t" l="l"/>
              <a:pathLst>
                <a:path h="481330" w="910590">
                  <a:moveTo>
                    <a:pt x="0" y="458470"/>
                  </a:moveTo>
                  <a:cubicBezTo>
                    <a:pt x="3810" y="250190"/>
                    <a:pt x="27940" y="196850"/>
                    <a:pt x="60960" y="157480"/>
                  </a:cubicBezTo>
                  <a:cubicBezTo>
                    <a:pt x="93980" y="116840"/>
                    <a:pt x="152400" y="80010"/>
                    <a:pt x="190500" y="58420"/>
                  </a:cubicBezTo>
                  <a:cubicBezTo>
                    <a:pt x="215900" y="43180"/>
                    <a:pt x="233680" y="36830"/>
                    <a:pt x="259080" y="29210"/>
                  </a:cubicBezTo>
                  <a:cubicBezTo>
                    <a:pt x="289560" y="20320"/>
                    <a:pt x="322580" y="15240"/>
                    <a:pt x="363220" y="11430"/>
                  </a:cubicBezTo>
                  <a:cubicBezTo>
                    <a:pt x="417830" y="6350"/>
                    <a:pt x="495300" y="0"/>
                    <a:pt x="558800" y="11430"/>
                  </a:cubicBezTo>
                  <a:cubicBezTo>
                    <a:pt x="622300" y="21590"/>
                    <a:pt x="697230" y="50800"/>
                    <a:pt x="742950" y="77470"/>
                  </a:cubicBezTo>
                  <a:cubicBezTo>
                    <a:pt x="773430" y="96520"/>
                    <a:pt x="791210" y="115570"/>
                    <a:pt x="811530" y="142240"/>
                  </a:cubicBezTo>
                  <a:cubicBezTo>
                    <a:pt x="835660" y="173990"/>
                    <a:pt x="858520" y="217170"/>
                    <a:pt x="873760" y="257810"/>
                  </a:cubicBezTo>
                  <a:cubicBezTo>
                    <a:pt x="889000" y="299720"/>
                    <a:pt x="910590" y="367030"/>
                    <a:pt x="905510" y="393700"/>
                  </a:cubicBezTo>
                  <a:cubicBezTo>
                    <a:pt x="902970" y="406400"/>
                    <a:pt x="895350" y="416560"/>
                    <a:pt x="887730" y="417830"/>
                  </a:cubicBezTo>
                  <a:cubicBezTo>
                    <a:pt x="878840" y="420370"/>
                    <a:pt x="863600" y="414020"/>
                    <a:pt x="858520" y="407670"/>
                  </a:cubicBezTo>
                  <a:cubicBezTo>
                    <a:pt x="853440" y="402590"/>
                    <a:pt x="853440" y="389890"/>
                    <a:pt x="855980" y="383540"/>
                  </a:cubicBezTo>
                  <a:cubicBezTo>
                    <a:pt x="859790" y="377190"/>
                    <a:pt x="867410" y="369570"/>
                    <a:pt x="875030" y="369570"/>
                  </a:cubicBezTo>
                  <a:cubicBezTo>
                    <a:pt x="883920" y="368300"/>
                    <a:pt x="902970" y="382270"/>
                    <a:pt x="905510" y="391160"/>
                  </a:cubicBezTo>
                  <a:cubicBezTo>
                    <a:pt x="906780" y="398780"/>
                    <a:pt x="896620" y="414020"/>
                    <a:pt x="890270" y="417830"/>
                  </a:cubicBezTo>
                  <a:cubicBezTo>
                    <a:pt x="882650" y="420370"/>
                    <a:pt x="868680" y="419100"/>
                    <a:pt x="859790" y="410210"/>
                  </a:cubicBezTo>
                  <a:cubicBezTo>
                    <a:pt x="840740" y="391160"/>
                    <a:pt x="843280" y="307340"/>
                    <a:pt x="824230" y="264160"/>
                  </a:cubicBezTo>
                  <a:cubicBezTo>
                    <a:pt x="807720" y="223520"/>
                    <a:pt x="777240" y="180340"/>
                    <a:pt x="754380" y="153670"/>
                  </a:cubicBezTo>
                  <a:cubicBezTo>
                    <a:pt x="739140" y="135890"/>
                    <a:pt x="728980" y="127000"/>
                    <a:pt x="707390" y="115570"/>
                  </a:cubicBezTo>
                  <a:cubicBezTo>
                    <a:pt x="673100" y="95250"/>
                    <a:pt x="613410" y="71120"/>
                    <a:pt x="558800" y="62230"/>
                  </a:cubicBezTo>
                  <a:cubicBezTo>
                    <a:pt x="492760" y="50800"/>
                    <a:pt x="400050" y="54610"/>
                    <a:pt x="336550" y="64770"/>
                  </a:cubicBezTo>
                  <a:cubicBezTo>
                    <a:pt x="288290" y="72390"/>
                    <a:pt x="251460" y="83820"/>
                    <a:pt x="212090" y="104140"/>
                  </a:cubicBezTo>
                  <a:cubicBezTo>
                    <a:pt x="172720" y="124460"/>
                    <a:pt x="130810" y="152400"/>
                    <a:pt x="102870" y="186690"/>
                  </a:cubicBezTo>
                  <a:cubicBezTo>
                    <a:pt x="74930" y="218440"/>
                    <a:pt x="53340" y="257810"/>
                    <a:pt x="44450" y="299720"/>
                  </a:cubicBezTo>
                  <a:cubicBezTo>
                    <a:pt x="33020" y="347980"/>
                    <a:pt x="63500" y="438150"/>
                    <a:pt x="48260" y="463550"/>
                  </a:cubicBezTo>
                  <a:cubicBezTo>
                    <a:pt x="41910" y="474980"/>
                    <a:pt x="27940" y="481330"/>
                    <a:pt x="19050" y="480060"/>
                  </a:cubicBezTo>
                  <a:cubicBezTo>
                    <a:pt x="11430" y="478790"/>
                    <a:pt x="0" y="458470"/>
                    <a:pt x="0" y="4584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9" id="359"/>
          <p:cNvGrpSpPr/>
          <p:nvPr/>
        </p:nvGrpSpPr>
        <p:grpSpPr>
          <a:xfrm rot="0">
            <a:off x="7942897" y="5551170"/>
            <a:ext cx="445770" cy="243840"/>
            <a:chOff x="0" y="0"/>
            <a:chExt cx="594360" cy="325120"/>
          </a:xfrm>
        </p:grpSpPr>
        <p:sp>
          <p:nvSpPr>
            <p:cNvPr name="Freeform 360" id="360"/>
            <p:cNvSpPr/>
            <p:nvPr/>
          </p:nvSpPr>
          <p:spPr>
            <a:xfrm flipH="false" flipV="false" rot="0">
              <a:off x="49530" y="46990"/>
              <a:ext cx="495300" cy="227330"/>
            </a:xfrm>
            <a:custGeom>
              <a:avLst/>
              <a:gdLst/>
              <a:ahLst/>
              <a:cxnLst/>
              <a:rect r="r" b="b" t="t" l="l"/>
              <a:pathLst>
                <a:path h="227330" w="495300">
                  <a:moveTo>
                    <a:pt x="48260" y="22860"/>
                  </a:moveTo>
                  <a:cubicBezTo>
                    <a:pt x="201930" y="168910"/>
                    <a:pt x="219710" y="175260"/>
                    <a:pt x="240030" y="175260"/>
                  </a:cubicBezTo>
                  <a:cubicBezTo>
                    <a:pt x="262890" y="175260"/>
                    <a:pt x="287020" y="162560"/>
                    <a:pt x="308610" y="151130"/>
                  </a:cubicBezTo>
                  <a:cubicBezTo>
                    <a:pt x="331470" y="139700"/>
                    <a:pt x="353060" y="127000"/>
                    <a:pt x="374650" y="106680"/>
                  </a:cubicBezTo>
                  <a:cubicBezTo>
                    <a:pt x="401320" y="81280"/>
                    <a:pt x="430530" y="13970"/>
                    <a:pt x="453390" y="5080"/>
                  </a:cubicBezTo>
                  <a:cubicBezTo>
                    <a:pt x="467360" y="0"/>
                    <a:pt x="483870" y="5080"/>
                    <a:pt x="490220" y="11430"/>
                  </a:cubicBezTo>
                  <a:cubicBezTo>
                    <a:pt x="495300" y="16510"/>
                    <a:pt x="495300" y="27940"/>
                    <a:pt x="492760" y="34290"/>
                  </a:cubicBezTo>
                  <a:cubicBezTo>
                    <a:pt x="490220" y="41910"/>
                    <a:pt x="481330" y="49530"/>
                    <a:pt x="474980" y="50800"/>
                  </a:cubicBezTo>
                  <a:cubicBezTo>
                    <a:pt x="466090" y="50800"/>
                    <a:pt x="450850" y="44450"/>
                    <a:pt x="447040" y="36830"/>
                  </a:cubicBezTo>
                  <a:cubicBezTo>
                    <a:pt x="443230" y="31750"/>
                    <a:pt x="441960" y="19050"/>
                    <a:pt x="447040" y="13970"/>
                  </a:cubicBezTo>
                  <a:cubicBezTo>
                    <a:pt x="452120" y="6350"/>
                    <a:pt x="474980" y="0"/>
                    <a:pt x="482600" y="3810"/>
                  </a:cubicBezTo>
                  <a:cubicBezTo>
                    <a:pt x="488950" y="7620"/>
                    <a:pt x="495300" y="20320"/>
                    <a:pt x="494030" y="31750"/>
                  </a:cubicBezTo>
                  <a:cubicBezTo>
                    <a:pt x="490220" y="57150"/>
                    <a:pt x="443230" y="114300"/>
                    <a:pt x="414020" y="142240"/>
                  </a:cubicBezTo>
                  <a:cubicBezTo>
                    <a:pt x="387350" y="167640"/>
                    <a:pt x="358140" y="185420"/>
                    <a:pt x="327660" y="199390"/>
                  </a:cubicBezTo>
                  <a:cubicBezTo>
                    <a:pt x="297180" y="212090"/>
                    <a:pt x="261620" y="226060"/>
                    <a:pt x="232410" y="226060"/>
                  </a:cubicBezTo>
                  <a:cubicBezTo>
                    <a:pt x="209550" y="227330"/>
                    <a:pt x="193040" y="223520"/>
                    <a:pt x="170180" y="212090"/>
                  </a:cubicBezTo>
                  <a:cubicBezTo>
                    <a:pt x="132080" y="193040"/>
                    <a:pt x="67310" y="130810"/>
                    <a:pt x="38100" y="96520"/>
                  </a:cubicBezTo>
                  <a:cubicBezTo>
                    <a:pt x="19050" y="73660"/>
                    <a:pt x="0" y="49530"/>
                    <a:pt x="1270" y="34290"/>
                  </a:cubicBezTo>
                  <a:cubicBezTo>
                    <a:pt x="2540" y="24130"/>
                    <a:pt x="12700" y="13970"/>
                    <a:pt x="20320" y="12700"/>
                  </a:cubicBezTo>
                  <a:cubicBezTo>
                    <a:pt x="29210" y="11430"/>
                    <a:pt x="48260" y="22860"/>
                    <a:pt x="48260" y="228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1" id="361"/>
          <p:cNvGrpSpPr/>
          <p:nvPr/>
        </p:nvGrpSpPr>
        <p:grpSpPr>
          <a:xfrm rot="0">
            <a:off x="8152447" y="6535103"/>
            <a:ext cx="537210" cy="351472"/>
            <a:chOff x="0" y="0"/>
            <a:chExt cx="716280" cy="468630"/>
          </a:xfrm>
        </p:grpSpPr>
        <p:sp>
          <p:nvSpPr>
            <p:cNvPr name="Freeform 362" id="362"/>
            <p:cNvSpPr/>
            <p:nvPr/>
          </p:nvSpPr>
          <p:spPr>
            <a:xfrm flipH="false" flipV="false" rot="0">
              <a:off x="44450" y="49530"/>
              <a:ext cx="624840" cy="374650"/>
            </a:xfrm>
            <a:custGeom>
              <a:avLst/>
              <a:gdLst/>
              <a:ahLst/>
              <a:cxnLst/>
              <a:rect r="r" b="b" t="t" l="l"/>
              <a:pathLst>
                <a:path h="374650" w="624840">
                  <a:moveTo>
                    <a:pt x="49530" y="201930"/>
                  </a:moveTo>
                  <a:cubicBezTo>
                    <a:pt x="95250" y="299720"/>
                    <a:pt x="106680" y="311150"/>
                    <a:pt x="127000" y="316230"/>
                  </a:cubicBezTo>
                  <a:cubicBezTo>
                    <a:pt x="163830" y="325120"/>
                    <a:pt x="242570" y="308610"/>
                    <a:pt x="292100" y="295910"/>
                  </a:cubicBezTo>
                  <a:cubicBezTo>
                    <a:pt x="336550" y="285750"/>
                    <a:pt x="377190" y="267970"/>
                    <a:pt x="412750" y="248920"/>
                  </a:cubicBezTo>
                  <a:cubicBezTo>
                    <a:pt x="443230" y="232410"/>
                    <a:pt x="472440" y="213360"/>
                    <a:pt x="494030" y="193040"/>
                  </a:cubicBezTo>
                  <a:cubicBezTo>
                    <a:pt x="511810" y="175260"/>
                    <a:pt x="524510" y="161290"/>
                    <a:pt x="537210" y="138430"/>
                  </a:cubicBezTo>
                  <a:cubicBezTo>
                    <a:pt x="553720" y="105410"/>
                    <a:pt x="556260" y="24130"/>
                    <a:pt x="576580" y="8890"/>
                  </a:cubicBezTo>
                  <a:cubicBezTo>
                    <a:pt x="586740" y="1270"/>
                    <a:pt x="607060" y="3810"/>
                    <a:pt x="613410" y="8890"/>
                  </a:cubicBezTo>
                  <a:cubicBezTo>
                    <a:pt x="619760" y="13970"/>
                    <a:pt x="621030" y="33020"/>
                    <a:pt x="617220" y="39370"/>
                  </a:cubicBezTo>
                  <a:cubicBezTo>
                    <a:pt x="612140" y="46990"/>
                    <a:pt x="588010" y="52070"/>
                    <a:pt x="580390" y="48260"/>
                  </a:cubicBezTo>
                  <a:cubicBezTo>
                    <a:pt x="574040" y="43180"/>
                    <a:pt x="570230" y="19050"/>
                    <a:pt x="575310" y="11430"/>
                  </a:cubicBezTo>
                  <a:cubicBezTo>
                    <a:pt x="577850" y="5080"/>
                    <a:pt x="589280" y="0"/>
                    <a:pt x="596900" y="1270"/>
                  </a:cubicBezTo>
                  <a:cubicBezTo>
                    <a:pt x="604520" y="2540"/>
                    <a:pt x="615950" y="11430"/>
                    <a:pt x="619760" y="21590"/>
                  </a:cubicBezTo>
                  <a:cubicBezTo>
                    <a:pt x="624840" y="35560"/>
                    <a:pt x="617220" y="62230"/>
                    <a:pt x="609600" y="86360"/>
                  </a:cubicBezTo>
                  <a:cubicBezTo>
                    <a:pt x="599440" y="120650"/>
                    <a:pt x="581660" y="167640"/>
                    <a:pt x="554990" y="201930"/>
                  </a:cubicBezTo>
                  <a:cubicBezTo>
                    <a:pt x="527050" y="237490"/>
                    <a:pt x="485140" y="266700"/>
                    <a:pt x="443230" y="290830"/>
                  </a:cubicBezTo>
                  <a:cubicBezTo>
                    <a:pt x="402590" y="314960"/>
                    <a:pt x="350520" y="332740"/>
                    <a:pt x="306070" y="345440"/>
                  </a:cubicBezTo>
                  <a:cubicBezTo>
                    <a:pt x="267970" y="356870"/>
                    <a:pt x="231140" y="364490"/>
                    <a:pt x="196850" y="367030"/>
                  </a:cubicBezTo>
                  <a:cubicBezTo>
                    <a:pt x="165100" y="369570"/>
                    <a:pt x="134620" y="374650"/>
                    <a:pt x="107950" y="364490"/>
                  </a:cubicBezTo>
                  <a:cubicBezTo>
                    <a:pt x="81280" y="354330"/>
                    <a:pt x="53340" y="328930"/>
                    <a:pt x="35560" y="307340"/>
                  </a:cubicBezTo>
                  <a:cubicBezTo>
                    <a:pt x="21590" y="288290"/>
                    <a:pt x="12700" y="262890"/>
                    <a:pt x="7620" y="242570"/>
                  </a:cubicBezTo>
                  <a:cubicBezTo>
                    <a:pt x="3810" y="224790"/>
                    <a:pt x="0" y="200660"/>
                    <a:pt x="6350" y="191770"/>
                  </a:cubicBezTo>
                  <a:cubicBezTo>
                    <a:pt x="10160" y="185420"/>
                    <a:pt x="21590" y="181610"/>
                    <a:pt x="27940" y="182880"/>
                  </a:cubicBezTo>
                  <a:cubicBezTo>
                    <a:pt x="35560" y="185420"/>
                    <a:pt x="49530" y="201930"/>
                    <a:pt x="49530" y="2019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3" id="363"/>
          <p:cNvGrpSpPr/>
          <p:nvPr/>
        </p:nvGrpSpPr>
        <p:grpSpPr>
          <a:xfrm rot="0">
            <a:off x="8443912" y="6453188"/>
            <a:ext cx="336232" cy="226695"/>
            <a:chOff x="0" y="0"/>
            <a:chExt cx="448310" cy="302260"/>
          </a:xfrm>
        </p:grpSpPr>
        <p:sp>
          <p:nvSpPr>
            <p:cNvPr name="Freeform 364" id="364"/>
            <p:cNvSpPr/>
            <p:nvPr/>
          </p:nvSpPr>
          <p:spPr>
            <a:xfrm flipH="false" flipV="false" rot="0">
              <a:off x="48260" y="44450"/>
              <a:ext cx="353060" cy="208280"/>
            </a:xfrm>
            <a:custGeom>
              <a:avLst/>
              <a:gdLst/>
              <a:ahLst/>
              <a:cxnLst/>
              <a:rect r="r" b="b" t="t" l="l"/>
              <a:pathLst>
                <a:path h="208280" w="353060">
                  <a:moveTo>
                    <a:pt x="15240" y="130810"/>
                  </a:moveTo>
                  <a:cubicBezTo>
                    <a:pt x="252730" y="1270"/>
                    <a:pt x="274320" y="0"/>
                    <a:pt x="289560" y="6350"/>
                  </a:cubicBezTo>
                  <a:cubicBezTo>
                    <a:pt x="300990" y="10160"/>
                    <a:pt x="307340" y="17780"/>
                    <a:pt x="313690" y="27940"/>
                  </a:cubicBezTo>
                  <a:cubicBezTo>
                    <a:pt x="322580" y="43180"/>
                    <a:pt x="326390" y="68580"/>
                    <a:pt x="331470" y="91440"/>
                  </a:cubicBezTo>
                  <a:cubicBezTo>
                    <a:pt x="337820" y="120650"/>
                    <a:pt x="353060" y="166370"/>
                    <a:pt x="349250" y="185420"/>
                  </a:cubicBezTo>
                  <a:cubicBezTo>
                    <a:pt x="347980" y="195580"/>
                    <a:pt x="342900" y="203200"/>
                    <a:pt x="336550" y="205740"/>
                  </a:cubicBezTo>
                  <a:cubicBezTo>
                    <a:pt x="328930" y="208280"/>
                    <a:pt x="304800" y="203200"/>
                    <a:pt x="300990" y="195580"/>
                  </a:cubicBezTo>
                  <a:cubicBezTo>
                    <a:pt x="297180" y="187960"/>
                    <a:pt x="306070" y="163830"/>
                    <a:pt x="313690" y="160020"/>
                  </a:cubicBezTo>
                  <a:cubicBezTo>
                    <a:pt x="321310" y="157480"/>
                    <a:pt x="344170" y="166370"/>
                    <a:pt x="347980" y="173990"/>
                  </a:cubicBezTo>
                  <a:cubicBezTo>
                    <a:pt x="351790" y="181610"/>
                    <a:pt x="345440" y="199390"/>
                    <a:pt x="339090" y="204470"/>
                  </a:cubicBezTo>
                  <a:cubicBezTo>
                    <a:pt x="331470" y="208280"/>
                    <a:pt x="313690" y="207010"/>
                    <a:pt x="302260" y="196850"/>
                  </a:cubicBezTo>
                  <a:cubicBezTo>
                    <a:pt x="281940" y="179070"/>
                    <a:pt x="292100" y="66040"/>
                    <a:pt x="259080" y="52070"/>
                  </a:cubicBezTo>
                  <a:cubicBezTo>
                    <a:pt x="215900" y="34290"/>
                    <a:pt x="72390" y="177800"/>
                    <a:pt x="33020" y="177800"/>
                  </a:cubicBezTo>
                  <a:cubicBezTo>
                    <a:pt x="17780" y="177800"/>
                    <a:pt x="6350" y="170180"/>
                    <a:pt x="2540" y="161290"/>
                  </a:cubicBezTo>
                  <a:cubicBezTo>
                    <a:pt x="0" y="153670"/>
                    <a:pt x="15240" y="130810"/>
                    <a:pt x="15240" y="1308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5" id="365"/>
          <p:cNvGrpSpPr/>
          <p:nvPr/>
        </p:nvGrpSpPr>
        <p:grpSpPr>
          <a:xfrm rot="0">
            <a:off x="8724900" y="5302568"/>
            <a:ext cx="631507" cy="492443"/>
            <a:chOff x="0" y="0"/>
            <a:chExt cx="842010" cy="656590"/>
          </a:xfrm>
        </p:grpSpPr>
        <p:sp>
          <p:nvSpPr>
            <p:cNvPr name="Freeform 366" id="366"/>
            <p:cNvSpPr/>
            <p:nvPr/>
          </p:nvSpPr>
          <p:spPr>
            <a:xfrm flipH="false" flipV="false" rot="0">
              <a:off x="54610" y="45720"/>
              <a:ext cx="739140" cy="560070"/>
            </a:xfrm>
            <a:custGeom>
              <a:avLst/>
              <a:gdLst/>
              <a:ahLst/>
              <a:cxnLst/>
              <a:rect r="r" b="b" t="t" l="l"/>
              <a:pathLst>
                <a:path h="560070" w="739140">
                  <a:moveTo>
                    <a:pt x="10160" y="543560"/>
                  </a:moveTo>
                  <a:cubicBezTo>
                    <a:pt x="0" y="364490"/>
                    <a:pt x="13970" y="316230"/>
                    <a:pt x="30480" y="267970"/>
                  </a:cubicBezTo>
                  <a:cubicBezTo>
                    <a:pt x="49530" y="212090"/>
                    <a:pt x="85090" y="133350"/>
                    <a:pt x="110490" y="96520"/>
                  </a:cubicBezTo>
                  <a:cubicBezTo>
                    <a:pt x="124460" y="76200"/>
                    <a:pt x="133350" y="66040"/>
                    <a:pt x="149860" y="53340"/>
                  </a:cubicBezTo>
                  <a:cubicBezTo>
                    <a:pt x="171450" y="36830"/>
                    <a:pt x="201930" y="17780"/>
                    <a:pt x="233680" y="10160"/>
                  </a:cubicBezTo>
                  <a:cubicBezTo>
                    <a:pt x="271780" y="0"/>
                    <a:pt x="325120" y="0"/>
                    <a:pt x="364490" y="5080"/>
                  </a:cubicBezTo>
                  <a:cubicBezTo>
                    <a:pt x="398780" y="10160"/>
                    <a:pt x="427990" y="20320"/>
                    <a:pt x="455930" y="33020"/>
                  </a:cubicBezTo>
                  <a:cubicBezTo>
                    <a:pt x="482600" y="44450"/>
                    <a:pt x="501650" y="54610"/>
                    <a:pt x="527050" y="76200"/>
                  </a:cubicBezTo>
                  <a:cubicBezTo>
                    <a:pt x="568960" y="114300"/>
                    <a:pt x="636270" y="195580"/>
                    <a:pt x="671830" y="255270"/>
                  </a:cubicBezTo>
                  <a:cubicBezTo>
                    <a:pt x="702310" y="306070"/>
                    <a:pt x="731520" y="375920"/>
                    <a:pt x="735330" y="406400"/>
                  </a:cubicBezTo>
                  <a:cubicBezTo>
                    <a:pt x="736600" y="420370"/>
                    <a:pt x="736600" y="431800"/>
                    <a:pt x="730250" y="436880"/>
                  </a:cubicBezTo>
                  <a:cubicBezTo>
                    <a:pt x="723900" y="443230"/>
                    <a:pt x="699770" y="441960"/>
                    <a:pt x="693420" y="435610"/>
                  </a:cubicBezTo>
                  <a:cubicBezTo>
                    <a:pt x="688340" y="429260"/>
                    <a:pt x="690880" y="403860"/>
                    <a:pt x="697230" y="398780"/>
                  </a:cubicBezTo>
                  <a:cubicBezTo>
                    <a:pt x="704850" y="393700"/>
                    <a:pt x="728980" y="397510"/>
                    <a:pt x="734060" y="405130"/>
                  </a:cubicBezTo>
                  <a:cubicBezTo>
                    <a:pt x="739140" y="411480"/>
                    <a:pt x="732790" y="435610"/>
                    <a:pt x="726440" y="440690"/>
                  </a:cubicBezTo>
                  <a:cubicBezTo>
                    <a:pt x="720090" y="445770"/>
                    <a:pt x="706120" y="444500"/>
                    <a:pt x="695960" y="436880"/>
                  </a:cubicBezTo>
                  <a:cubicBezTo>
                    <a:pt x="671830" y="419100"/>
                    <a:pt x="655320" y="328930"/>
                    <a:pt x="623570" y="276860"/>
                  </a:cubicBezTo>
                  <a:cubicBezTo>
                    <a:pt x="588010" y="218440"/>
                    <a:pt x="533400" y="144780"/>
                    <a:pt x="486410" y="107950"/>
                  </a:cubicBezTo>
                  <a:cubicBezTo>
                    <a:pt x="450850" y="81280"/>
                    <a:pt x="417830" y="67310"/>
                    <a:pt x="378460" y="59690"/>
                  </a:cubicBezTo>
                  <a:cubicBezTo>
                    <a:pt x="335280" y="49530"/>
                    <a:pt x="270510" y="53340"/>
                    <a:pt x="234950" y="63500"/>
                  </a:cubicBezTo>
                  <a:cubicBezTo>
                    <a:pt x="212090" y="69850"/>
                    <a:pt x="196850" y="80010"/>
                    <a:pt x="181610" y="92710"/>
                  </a:cubicBezTo>
                  <a:cubicBezTo>
                    <a:pt x="163830" y="107950"/>
                    <a:pt x="152400" y="121920"/>
                    <a:pt x="137160" y="148590"/>
                  </a:cubicBezTo>
                  <a:cubicBezTo>
                    <a:pt x="110490" y="195580"/>
                    <a:pt x="64770" y="298450"/>
                    <a:pt x="53340" y="369570"/>
                  </a:cubicBezTo>
                  <a:cubicBezTo>
                    <a:pt x="43180" y="429260"/>
                    <a:pt x="71120" y="515620"/>
                    <a:pt x="58420" y="542290"/>
                  </a:cubicBezTo>
                  <a:cubicBezTo>
                    <a:pt x="52070" y="553720"/>
                    <a:pt x="41910" y="558800"/>
                    <a:pt x="34290" y="558800"/>
                  </a:cubicBezTo>
                  <a:cubicBezTo>
                    <a:pt x="26670" y="560070"/>
                    <a:pt x="10160" y="543560"/>
                    <a:pt x="10160" y="5435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7" id="367"/>
          <p:cNvGrpSpPr/>
          <p:nvPr/>
        </p:nvGrpSpPr>
        <p:grpSpPr>
          <a:xfrm rot="0">
            <a:off x="9130665" y="5523547"/>
            <a:ext cx="345758" cy="225742"/>
            <a:chOff x="0" y="0"/>
            <a:chExt cx="461010" cy="300990"/>
          </a:xfrm>
        </p:grpSpPr>
        <p:sp>
          <p:nvSpPr>
            <p:cNvPr name="Freeform 368" id="368"/>
            <p:cNvSpPr/>
            <p:nvPr/>
          </p:nvSpPr>
          <p:spPr>
            <a:xfrm flipH="false" flipV="false" rot="0">
              <a:off x="48260" y="46990"/>
              <a:ext cx="361950" cy="208280"/>
            </a:xfrm>
            <a:custGeom>
              <a:avLst/>
              <a:gdLst/>
              <a:ahLst/>
              <a:cxnLst/>
              <a:rect r="r" b="b" t="t" l="l"/>
              <a:pathLst>
                <a:path h="208280" w="361950">
                  <a:moveTo>
                    <a:pt x="44450" y="55880"/>
                  </a:moveTo>
                  <a:cubicBezTo>
                    <a:pt x="153670" y="148590"/>
                    <a:pt x="190500" y="154940"/>
                    <a:pt x="212090" y="152400"/>
                  </a:cubicBezTo>
                  <a:cubicBezTo>
                    <a:pt x="224790" y="149860"/>
                    <a:pt x="232410" y="146050"/>
                    <a:pt x="242570" y="135890"/>
                  </a:cubicBezTo>
                  <a:cubicBezTo>
                    <a:pt x="265430" y="114300"/>
                    <a:pt x="293370" y="20320"/>
                    <a:pt x="318770" y="7620"/>
                  </a:cubicBezTo>
                  <a:cubicBezTo>
                    <a:pt x="331470" y="1270"/>
                    <a:pt x="350520" y="2540"/>
                    <a:pt x="355600" y="8890"/>
                  </a:cubicBezTo>
                  <a:cubicBezTo>
                    <a:pt x="360680" y="16510"/>
                    <a:pt x="358140" y="40640"/>
                    <a:pt x="351790" y="45720"/>
                  </a:cubicBezTo>
                  <a:cubicBezTo>
                    <a:pt x="345440" y="50800"/>
                    <a:pt x="327660" y="50800"/>
                    <a:pt x="320040" y="45720"/>
                  </a:cubicBezTo>
                  <a:cubicBezTo>
                    <a:pt x="314960" y="41910"/>
                    <a:pt x="309880" y="31750"/>
                    <a:pt x="311150" y="24130"/>
                  </a:cubicBezTo>
                  <a:cubicBezTo>
                    <a:pt x="311150" y="17780"/>
                    <a:pt x="316230" y="7620"/>
                    <a:pt x="322580" y="3810"/>
                  </a:cubicBezTo>
                  <a:cubicBezTo>
                    <a:pt x="330200" y="0"/>
                    <a:pt x="347980" y="2540"/>
                    <a:pt x="353060" y="7620"/>
                  </a:cubicBezTo>
                  <a:cubicBezTo>
                    <a:pt x="359410" y="11430"/>
                    <a:pt x="361950" y="20320"/>
                    <a:pt x="360680" y="30480"/>
                  </a:cubicBezTo>
                  <a:cubicBezTo>
                    <a:pt x="359410" y="54610"/>
                    <a:pt x="321310" y="120650"/>
                    <a:pt x="295910" y="149860"/>
                  </a:cubicBezTo>
                  <a:cubicBezTo>
                    <a:pt x="276860" y="173990"/>
                    <a:pt x="252730" y="194310"/>
                    <a:pt x="229870" y="201930"/>
                  </a:cubicBezTo>
                  <a:cubicBezTo>
                    <a:pt x="212090" y="208280"/>
                    <a:pt x="196850" y="205740"/>
                    <a:pt x="176530" y="201930"/>
                  </a:cubicBezTo>
                  <a:cubicBezTo>
                    <a:pt x="151130" y="196850"/>
                    <a:pt x="118110" y="187960"/>
                    <a:pt x="91440" y="170180"/>
                  </a:cubicBezTo>
                  <a:cubicBezTo>
                    <a:pt x="59690" y="149860"/>
                    <a:pt x="6350" y="105410"/>
                    <a:pt x="2540" y="81280"/>
                  </a:cubicBezTo>
                  <a:cubicBezTo>
                    <a:pt x="0" y="69850"/>
                    <a:pt x="8890" y="54610"/>
                    <a:pt x="16510" y="50800"/>
                  </a:cubicBezTo>
                  <a:cubicBezTo>
                    <a:pt x="22860" y="46990"/>
                    <a:pt x="44450" y="55880"/>
                    <a:pt x="44450" y="558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9" id="369"/>
          <p:cNvGrpSpPr/>
          <p:nvPr/>
        </p:nvGrpSpPr>
        <p:grpSpPr>
          <a:xfrm rot="0">
            <a:off x="9357360" y="6631305"/>
            <a:ext cx="456247" cy="378142"/>
            <a:chOff x="0" y="0"/>
            <a:chExt cx="608330" cy="504190"/>
          </a:xfrm>
        </p:grpSpPr>
        <p:sp>
          <p:nvSpPr>
            <p:cNvPr name="Freeform 370" id="370"/>
            <p:cNvSpPr/>
            <p:nvPr/>
          </p:nvSpPr>
          <p:spPr>
            <a:xfrm flipH="false" flipV="false" rot="0">
              <a:off x="40640" y="49530"/>
              <a:ext cx="520700" cy="402590"/>
            </a:xfrm>
            <a:custGeom>
              <a:avLst/>
              <a:gdLst/>
              <a:ahLst/>
              <a:cxnLst/>
              <a:rect r="r" b="b" t="t" l="l"/>
              <a:pathLst>
                <a:path h="402590" w="520700">
                  <a:moveTo>
                    <a:pt x="60960" y="25400"/>
                  </a:moveTo>
                  <a:cubicBezTo>
                    <a:pt x="68580" y="193040"/>
                    <a:pt x="74930" y="223520"/>
                    <a:pt x="86360" y="248920"/>
                  </a:cubicBezTo>
                  <a:cubicBezTo>
                    <a:pt x="96520" y="270510"/>
                    <a:pt x="109220" y="289560"/>
                    <a:pt x="125730" y="303530"/>
                  </a:cubicBezTo>
                  <a:cubicBezTo>
                    <a:pt x="140970" y="318770"/>
                    <a:pt x="160020" y="330200"/>
                    <a:pt x="182880" y="337820"/>
                  </a:cubicBezTo>
                  <a:cubicBezTo>
                    <a:pt x="210820" y="347980"/>
                    <a:pt x="251460" y="351790"/>
                    <a:pt x="283210" y="351790"/>
                  </a:cubicBezTo>
                  <a:cubicBezTo>
                    <a:pt x="311150" y="351790"/>
                    <a:pt x="336550" y="353060"/>
                    <a:pt x="361950" y="342900"/>
                  </a:cubicBezTo>
                  <a:cubicBezTo>
                    <a:pt x="392430" y="328930"/>
                    <a:pt x="429260" y="299720"/>
                    <a:pt x="447040" y="271780"/>
                  </a:cubicBezTo>
                  <a:cubicBezTo>
                    <a:pt x="464820" y="243840"/>
                    <a:pt x="454660" y="187960"/>
                    <a:pt x="469900" y="173990"/>
                  </a:cubicBezTo>
                  <a:cubicBezTo>
                    <a:pt x="480060" y="166370"/>
                    <a:pt x="500380" y="165100"/>
                    <a:pt x="506730" y="170180"/>
                  </a:cubicBezTo>
                  <a:cubicBezTo>
                    <a:pt x="513080" y="175260"/>
                    <a:pt x="515620" y="193040"/>
                    <a:pt x="513080" y="200660"/>
                  </a:cubicBezTo>
                  <a:cubicBezTo>
                    <a:pt x="510540" y="207010"/>
                    <a:pt x="501650" y="213360"/>
                    <a:pt x="494030" y="214630"/>
                  </a:cubicBezTo>
                  <a:cubicBezTo>
                    <a:pt x="487680" y="215900"/>
                    <a:pt x="474980" y="213360"/>
                    <a:pt x="471170" y="207010"/>
                  </a:cubicBezTo>
                  <a:cubicBezTo>
                    <a:pt x="467360" y="199390"/>
                    <a:pt x="468630" y="176530"/>
                    <a:pt x="473710" y="170180"/>
                  </a:cubicBezTo>
                  <a:cubicBezTo>
                    <a:pt x="478790" y="165100"/>
                    <a:pt x="490220" y="162560"/>
                    <a:pt x="497840" y="165100"/>
                  </a:cubicBezTo>
                  <a:cubicBezTo>
                    <a:pt x="504190" y="167640"/>
                    <a:pt x="513080" y="177800"/>
                    <a:pt x="515620" y="189230"/>
                  </a:cubicBezTo>
                  <a:cubicBezTo>
                    <a:pt x="520700" y="209550"/>
                    <a:pt x="508000" y="260350"/>
                    <a:pt x="500380" y="281940"/>
                  </a:cubicBezTo>
                  <a:cubicBezTo>
                    <a:pt x="495300" y="295910"/>
                    <a:pt x="491490" y="302260"/>
                    <a:pt x="481330" y="313690"/>
                  </a:cubicBezTo>
                  <a:cubicBezTo>
                    <a:pt x="462280" y="335280"/>
                    <a:pt x="424180" y="372110"/>
                    <a:pt x="391160" y="387350"/>
                  </a:cubicBezTo>
                  <a:cubicBezTo>
                    <a:pt x="359410" y="400050"/>
                    <a:pt x="326390" y="402590"/>
                    <a:pt x="289560" y="402590"/>
                  </a:cubicBezTo>
                  <a:cubicBezTo>
                    <a:pt x="250190" y="402590"/>
                    <a:pt x="199390" y="398780"/>
                    <a:pt x="160020" y="383540"/>
                  </a:cubicBezTo>
                  <a:cubicBezTo>
                    <a:pt x="124460" y="368300"/>
                    <a:pt x="87630" y="341630"/>
                    <a:pt x="64770" y="313690"/>
                  </a:cubicBezTo>
                  <a:cubicBezTo>
                    <a:pt x="45720" y="288290"/>
                    <a:pt x="36830" y="259080"/>
                    <a:pt x="27940" y="229870"/>
                  </a:cubicBezTo>
                  <a:cubicBezTo>
                    <a:pt x="17780" y="199390"/>
                    <a:pt x="12700" y="166370"/>
                    <a:pt x="10160" y="132080"/>
                  </a:cubicBezTo>
                  <a:cubicBezTo>
                    <a:pt x="6350" y="96520"/>
                    <a:pt x="0" y="40640"/>
                    <a:pt x="10160" y="20320"/>
                  </a:cubicBezTo>
                  <a:cubicBezTo>
                    <a:pt x="16510" y="8890"/>
                    <a:pt x="30480" y="0"/>
                    <a:pt x="38100" y="1270"/>
                  </a:cubicBezTo>
                  <a:cubicBezTo>
                    <a:pt x="46990" y="1270"/>
                    <a:pt x="60960" y="25400"/>
                    <a:pt x="6096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1" id="371"/>
          <p:cNvGrpSpPr/>
          <p:nvPr/>
        </p:nvGrpSpPr>
        <p:grpSpPr>
          <a:xfrm rot="0">
            <a:off x="9630728" y="6696075"/>
            <a:ext cx="254317" cy="277178"/>
            <a:chOff x="0" y="0"/>
            <a:chExt cx="339090" cy="369570"/>
          </a:xfrm>
        </p:grpSpPr>
        <p:sp>
          <p:nvSpPr>
            <p:cNvPr name="Freeform 372" id="372"/>
            <p:cNvSpPr/>
            <p:nvPr/>
          </p:nvSpPr>
          <p:spPr>
            <a:xfrm flipH="false" flipV="false" rot="0">
              <a:off x="48260" y="41910"/>
              <a:ext cx="252730" cy="276860"/>
            </a:xfrm>
            <a:custGeom>
              <a:avLst/>
              <a:gdLst/>
              <a:ahLst/>
              <a:cxnLst/>
              <a:rect r="r" b="b" t="t" l="l"/>
              <a:pathLst>
                <a:path h="276860" w="252730">
                  <a:moveTo>
                    <a:pt x="11430" y="54610"/>
                  </a:moveTo>
                  <a:cubicBezTo>
                    <a:pt x="111760" y="0"/>
                    <a:pt x="157480" y="5080"/>
                    <a:pt x="180340" y="11430"/>
                  </a:cubicBezTo>
                  <a:cubicBezTo>
                    <a:pt x="194310" y="16510"/>
                    <a:pt x="203200" y="21590"/>
                    <a:pt x="212090" y="31750"/>
                  </a:cubicBezTo>
                  <a:cubicBezTo>
                    <a:pt x="224790" y="44450"/>
                    <a:pt x="234950" y="63500"/>
                    <a:pt x="240030" y="87630"/>
                  </a:cubicBezTo>
                  <a:cubicBezTo>
                    <a:pt x="250190" y="127000"/>
                    <a:pt x="252730" y="220980"/>
                    <a:pt x="240030" y="250190"/>
                  </a:cubicBezTo>
                  <a:cubicBezTo>
                    <a:pt x="234950" y="264160"/>
                    <a:pt x="222250" y="275590"/>
                    <a:pt x="213360" y="275590"/>
                  </a:cubicBezTo>
                  <a:cubicBezTo>
                    <a:pt x="205740" y="275590"/>
                    <a:pt x="193040" y="262890"/>
                    <a:pt x="190500" y="255270"/>
                  </a:cubicBezTo>
                  <a:cubicBezTo>
                    <a:pt x="187960" y="248920"/>
                    <a:pt x="191770" y="237490"/>
                    <a:pt x="196850" y="232410"/>
                  </a:cubicBezTo>
                  <a:cubicBezTo>
                    <a:pt x="201930" y="227330"/>
                    <a:pt x="212090" y="223520"/>
                    <a:pt x="219710" y="224790"/>
                  </a:cubicBezTo>
                  <a:cubicBezTo>
                    <a:pt x="227330" y="227330"/>
                    <a:pt x="238760" y="240030"/>
                    <a:pt x="240030" y="247650"/>
                  </a:cubicBezTo>
                  <a:cubicBezTo>
                    <a:pt x="241300" y="254000"/>
                    <a:pt x="237490" y="265430"/>
                    <a:pt x="231140" y="269240"/>
                  </a:cubicBezTo>
                  <a:cubicBezTo>
                    <a:pt x="226060" y="274320"/>
                    <a:pt x="214630" y="276860"/>
                    <a:pt x="208280" y="274320"/>
                  </a:cubicBezTo>
                  <a:cubicBezTo>
                    <a:pt x="201930" y="273050"/>
                    <a:pt x="195580" y="267970"/>
                    <a:pt x="190500" y="257810"/>
                  </a:cubicBezTo>
                  <a:cubicBezTo>
                    <a:pt x="180340" y="232410"/>
                    <a:pt x="196850" y="125730"/>
                    <a:pt x="189230" y="95250"/>
                  </a:cubicBezTo>
                  <a:cubicBezTo>
                    <a:pt x="186690" y="81280"/>
                    <a:pt x="185420" y="74930"/>
                    <a:pt x="176530" y="68580"/>
                  </a:cubicBezTo>
                  <a:cubicBezTo>
                    <a:pt x="161290" y="57150"/>
                    <a:pt x="115570" y="52070"/>
                    <a:pt x="90170" y="58420"/>
                  </a:cubicBezTo>
                  <a:cubicBezTo>
                    <a:pt x="66040" y="63500"/>
                    <a:pt x="41910" y="100330"/>
                    <a:pt x="26670" y="100330"/>
                  </a:cubicBezTo>
                  <a:cubicBezTo>
                    <a:pt x="16510" y="99060"/>
                    <a:pt x="5080" y="90170"/>
                    <a:pt x="2540" y="82550"/>
                  </a:cubicBezTo>
                  <a:cubicBezTo>
                    <a:pt x="0" y="74930"/>
                    <a:pt x="11430" y="54610"/>
                    <a:pt x="11430" y="546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3" id="373"/>
          <p:cNvGrpSpPr/>
          <p:nvPr/>
        </p:nvGrpSpPr>
        <p:grpSpPr>
          <a:xfrm rot="0">
            <a:off x="9707880" y="5053012"/>
            <a:ext cx="790575" cy="592455"/>
            <a:chOff x="0" y="0"/>
            <a:chExt cx="1054100" cy="789940"/>
          </a:xfrm>
        </p:grpSpPr>
        <p:sp>
          <p:nvSpPr>
            <p:cNvPr name="Freeform 374" id="374"/>
            <p:cNvSpPr/>
            <p:nvPr/>
          </p:nvSpPr>
          <p:spPr>
            <a:xfrm flipH="false" flipV="false" rot="0">
              <a:off x="50800" y="45720"/>
              <a:ext cx="956310" cy="692150"/>
            </a:xfrm>
            <a:custGeom>
              <a:avLst/>
              <a:gdLst/>
              <a:ahLst/>
              <a:cxnLst/>
              <a:rect r="r" b="b" t="t" l="l"/>
              <a:pathLst>
                <a:path h="692150" w="956310">
                  <a:moveTo>
                    <a:pt x="0" y="271780"/>
                  </a:moveTo>
                  <a:cubicBezTo>
                    <a:pt x="46990" y="157480"/>
                    <a:pt x="58420" y="138430"/>
                    <a:pt x="81280" y="118110"/>
                  </a:cubicBezTo>
                  <a:cubicBezTo>
                    <a:pt x="113030" y="90170"/>
                    <a:pt x="170180" y="60960"/>
                    <a:pt x="214630" y="41910"/>
                  </a:cubicBezTo>
                  <a:cubicBezTo>
                    <a:pt x="254000" y="24130"/>
                    <a:pt x="292100" y="12700"/>
                    <a:pt x="331470" y="6350"/>
                  </a:cubicBezTo>
                  <a:cubicBezTo>
                    <a:pt x="368300" y="1270"/>
                    <a:pt x="401320" y="0"/>
                    <a:pt x="441960" y="5080"/>
                  </a:cubicBezTo>
                  <a:cubicBezTo>
                    <a:pt x="494030" y="10160"/>
                    <a:pt x="574040" y="30480"/>
                    <a:pt x="619760" y="49530"/>
                  </a:cubicBezTo>
                  <a:cubicBezTo>
                    <a:pt x="650240" y="63500"/>
                    <a:pt x="671830" y="74930"/>
                    <a:pt x="693420" y="95250"/>
                  </a:cubicBezTo>
                  <a:cubicBezTo>
                    <a:pt x="716280" y="115570"/>
                    <a:pt x="728980" y="134620"/>
                    <a:pt x="751840" y="172720"/>
                  </a:cubicBezTo>
                  <a:cubicBezTo>
                    <a:pt x="800100" y="256540"/>
                    <a:pt x="914400" y="520700"/>
                    <a:pt x="938530" y="605790"/>
                  </a:cubicBezTo>
                  <a:cubicBezTo>
                    <a:pt x="948690" y="638810"/>
                    <a:pt x="956310" y="664210"/>
                    <a:pt x="951230" y="678180"/>
                  </a:cubicBezTo>
                  <a:cubicBezTo>
                    <a:pt x="947420" y="685800"/>
                    <a:pt x="938530" y="690880"/>
                    <a:pt x="930910" y="692150"/>
                  </a:cubicBezTo>
                  <a:cubicBezTo>
                    <a:pt x="923290" y="692150"/>
                    <a:pt x="908050" y="683260"/>
                    <a:pt x="905510" y="676910"/>
                  </a:cubicBezTo>
                  <a:cubicBezTo>
                    <a:pt x="901700" y="670560"/>
                    <a:pt x="902970" y="659130"/>
                    <a:pt x="906780" y="652780"/>
                  </a:cubicBezTo>
                  <a:cubicBezTo>
                    <a:pt x="910590" y="646430"/>
                    <a:pt x="920750" y="641350"/>
                    <a:pt x="928370" y="641350"/>
                  </a:cubicBezTo>
                  <a:cubicBezTo>
                    <a:pt x="934720" y="641350"/>
                    <a:pt x="944880" y="646430"/>
                    <a:pt x="948690" y="651510"/>
                  </a:cubicBezTo>
                  <a:cubicBezTo>
                    <a:pt x="953770" y="657860"/>
                    <a:pt x="955040" y="669290"/>
                    <a:pt x="952500" y="675640"/>
                  </a:cubicBezTo>
                  <a:cubicBezTo>
                    <a:pt x="948690" y="683260"/>
                    <a:pt x="933450" y="692150"/>
                    <a:pt x="925830" y="692150"/>
                  </a:cubicBezTo>
                  <a:cubicBezTo>
                    <a:pt x="919480" y="692150"/>
                    <a:pt x="913130" y="687070"/>
                    <a:pt x="905510" y="679450"/>
                  </a:cubicBezTo>
                  <a:cubicBezTo>
                    <a:pt x="885190" y="652780"/>
                    <a:pt x="866140" y="552450"/>
                    <a:pt x="838200" y="481330"/>
                  </a:cubicBezTo>
                  <a:cubicBezTo>
                    <a:pt x="801370" y="391160"/>
                    <a:pt x="735330" y="243840"/>
                    <a:pt x="701040" y="186690"/>
                  </a:cubicBezTo>
                  <a:cubicBezTo>
                    <a:pt x="685800" y="160020"/>
                    <a:pt x="676910" y="148590"/>
                    <a:pt x="660400" y="133350"/>
                  </a:cubicBezTo>
                  <a:cubicBezTo>
                    <a:pt x="643890" y="118110"/>
                    <a:pt x="628650" y="109220"/>
                    <a:pt x="603250" y="97790"/>
                  </a:cubicBezTo>
                  <a:cubicBezTo>
                    <a:pt x="563880" y="81280"/>
                    <a:pt x="494030" y="59690"/>
                    <a:pt x="441960" y="55880"/>
                  </a:cubicBezTo>
                  <a:cubicBezTo>
                    <a:pt x="394970" y="50800"/>
                    <a:pt x="351790" y="53340"/>
                    <a:pt x="304800" y="64770"/>
                  </a:cubicBezTo>
                  <a:cubicBezTo>
                    <a:pt x="248920" y="78740"/>
                    <a:pt x="167640" y="113030"/>
                    <a:pt x="129540" y="142240"/>
                  </a:cubicBezTo>
                  <a:cubicBezTo>
                    <a:pt x="105410" y="161290"/>
                    <a:pt x="93980" y="179070"/>
                    <a:pt x="80010" y="201930"/>
                  </a:cubicBezTo>
                  <a:cubicBezTo>
                    <a:pt x="63500" y="229870"/>
                    <a:pt x="55880" y="289560"/>
                    <a:pt x="38100" y="299720"/>
                  </a:cubicBezTo>
                  <a:cubicBezTo>
                    <a:pt x="29210" y="306070"/>
                    <a:pt x="16510" y="303530"/>
                    <a:pt x="10160" y="298450"/>
                  </a:cubicBezTo>
                  <a:cubicBezTo>
                    <a:pt x="3810" y="294640"/>
                    <a:pt x="0" y="271780"/>
                    <a:pt x="0" y="2717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5" id="375"/>
          <p:cNvGrpSpPr/>
          <p:nvPr/>
        </p:nvGrpSpPr>
        <p:grpSpPr>
          <a:xfrm rot="0">
            <a:off x="10289857" y="5460682"/>
            <a:ext cx="335280" cy="229553"/>
            <a:chOff x="0" y="0"/>
            <a:chExt cx="447040" cy="306070"/>
          </a:xfrm>
        </p:grpSpPr>
        <p:sp>
          <p:nvSpPr>
            <p:cNvPr name="Freeform 376" id="376"/>
            <p:cNvSpPr/>
            <p:nvPr/>
          </p:nvSpPr>
          <p:spPr>
            <a:xfrm flipH="false" flipV="false" rot="0">
              <a:off x="48260" y="45720"/>
              <a:ext cx="351790" cy="210820"/>
            </a:xfrm>
            <a:custGeom>
              <a:avLst/>
              <a:gdLst/>
              <a:ahLst/>
              <a:cxnLst/>
              <a:rect r="r" b="b" t="t" l="l"/>
              <a:pathLst>
                <a:path h="210820" w="351790">
                  <a:moveTo>
                    <a:pt x="50800" y="50800"/>
                  </a:moveTo>
                  <a:cubicBezTo>
                    <a:pt x="133350" y="163830"/>
                    <a:pt x="140970" y="158750"/>
                    <a:pt x="151130" y="158750"/>
                  </a:cubicBezTo>
                  <a:cubicBezTo>
                    <a:pt x="160020" y="157480"/>
                    <a:pt x="166370" y="160020"/>
                    <a:pt x="177800" y="153670"/>
                  </a:cubicBezTo>
                  <a:cubicBezTo>
                    <a:pt x="208280" y="137160"/>
                    <a:pt x="278130" y="15240"/>
                    <a:pt x="311150" y="5080"/>
                  </a:cubicBezTo>
                  <a:cubicBezTo>
                    <a:pt x="325120" y="0"/>
                    <a:pt x="341630" y="6350"/>
                    <a:pt x="346710" y="13970"/>
                  </a:cubicBezTo>
                  <a:cubicBezTo>
                    <a:pt x="351790" y="20320"/>
                    <a:pt x="347980" y="38100"/>
                    <a:pt x="342900" y="44450"/>
                  </a:cubicBezTo>
                  <a:cubicBezTo>
                    <a:pt x="337820" y="49530"/>
                    <a:pt x="326390" y="52070"/>
                    <a:pt x="320040" y="50800"/>
                  </a:cubicBezTo>
                  <a:cubicBezTo>
                    <a:pt x="312420" y="49530"/>
                    <a:pt x="303530" y="43180"/>
                    <a:pt x="300990" y="35560"/>
                  </a:cubicBezTo>
                  <a:cubicBezTo>
                    <a:pt x="298450" y="27940"/>
                    <a:pt x="302260" y="11430"/>
                    <a:pt x="308610" y="6350"/>
                  </a:cubicBezTo>
                  <a:cubicBezTo>
                    <a:pt x="314960" y="1270"/>
                    <a:pt x="334010" y="0"/>
                    <a:pt x="339090" y="5080"/>
                  </a:cubicBezTo>
                  <a:cubicBezTo>
                    <a:pt x="346710" y="11430"/>
                    <a:pt x="349250" y="26670"/>
                    <a:pt x="344170" y="41910"/>
                  </a:cubicBezTo>
                  <a:cubicBezTo>
                    <a:pt x="334010" y="76200"/>
                    <a:pt x="252730" y="163830"/>
                    <a:pt x="214630" y="189230"/>
                  </a:cubicBezTo>
                  <a:cubicBezTo>
                    <a:pt x="194310" y="203200"/>
                    <a:pt x="176530" y="207010"/>
                    <a:pt x="156210" y="209550"/>
                  </a:cubicBezTo>
                  <a:cubicBezTo>
                    <a:pt x="138430" y="210820"/>
                    <a:pt x="118110" y="210820"/>
                    <a:pt x="100330" y="201930"/>
                  </a:cubicBezTo>
                  <a:cubicBezTo>
                    <a:pt x="78740" y="191770"/>
                    <a:pt x="58420" y="162560"/>
                    <a:pt x="41910" y="139700"/>
                  </a:cubicBezTo>
                  <a:cubicBezTo>
                    <a:pt x="25400" y="115570"/>
                    <a:pt x="0" y="80010"/>
                    <a:pt x="2540" y="62230"/>
                  </a:cubicBezTo>
                  <a:cubicBezTo>
                    <a:pt x="3810" y="50800"/>
                    <a:pt x="16510" y="38100"/>
                    <a:pt x="25400" y="36830"/>
                  </a:cubicBezTo>
                  <a:cubicBezTo>
                    <a:pt x="33020" y="35560"/>
                    <a:pt x="50800" y="50800"/>
                    <a:pt x="50800" y="508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7" id="377"/>
          <p:cNvGrpSpPr/>
          <p:nvPr/>
        </p:nvGrpSpPr>
        <p:grpSpPr>
          <a:xfrm rot="0">
            <a:off x="10422255" y="6489382"/>
            <a:ext cx="553402" cy="387668"/>
            <a:chOff x="0" y="0"/>
            <a:chExt cx="737870" cy="516890"/>
          </a:xfrm>
        </p:grpSpPr>
        <p:sp>
          <p:nvSpPr>
            <p:cNvPr name="Freeform 378" id="378"/>
            <p:cNvSpPr/>
            <p:nvPr/>
          </p:nvSpPr>
          <p:spPr>
            <a:xfrm flipH="false" flipV="false" rot="0">
              <a:off x="49530" y="50800"/>
              <a:ext cx="642620" cy="422910"/>
            </a:xfrm>
            <a:custGeom>
              <a:avLst/>
              <a:gdLst/>
              <a:ahLst/>
              <a:cxnLst/>
              <a:rect r="r" b="b" t="t" l="l"/>
              <a:pathLst>
                <a:path h="422910" w="642620">
                  <a:moveTo>
                    <a:pt x="48260" y="57150"/>
                  </a:moveTo>
                  <a:cubicBezTo>
                    <a:pt x="151130" y="345440"/>
                    <a:pt x="166370" y="349250"/>
                    <a:pt x="190500" y="355600"/>
                  </a:cubicBezTo>
                  <a:cubicBezTo>
                    <a:pt x="226060" y="365760"/>
                    <a:pt x="293370" y="367030"/>
                    <a:pt x="328930" y="364490"/>
                  </a:cubicBezTo>
                  <a:cubicBezTo>
                    <a:pt x="353060" y="361950"/>
                    <a:pt x="368300" y="360680"/>
                    <a:pt x="387350" y="351790"/>
                  </a:cubicBezTo>
                  <a:cubicBezTo>
                    <a:pt x="411480" y="341630"/>
                    <a:pt x="440690" y="321310"/>
                    <a:pt x="461010" y="303530"/>
                  </a:cubicBezTo>
                  <a:cubicBezTo>
                    <a:pt x="477520" y="288290"/>
                    <a:pt x="488950" y="278130"/>
                    <a:pt x="502920" y="255270"/>
                  </a:cubicBezTo>
                  <a:cubicBezTo>
                    <a:pt x="527050" y="217170"/>
                    <a:pt x="561340" y="130810"/>
                    <a:pt x="576580" y="83820"/>
                  </a:cubicBezTo>
                  <a:cubicBezTo>
                    <a:pt x="586740" y="54610"/>
                    <a:pt x="584200" y="21590"/>
                    <a:pt x="594360" y="10160"/>
                  </a:cubicBezTo>
                  <a:cubicBezTo>
                    <a:pt x="600710" y="2540"/>
                    <a:pt x="609600" y="0"/>
                    <a:pt x="615950" y="0"/>
                  </a:cubicBezTo>
                  <a:cubicBezTo>
                    <a:pt x="623570" y="1270"/>
                    <a:pt x="632460" y="7620"/>
                    <a:pt x="636270" y="13970"/>
                  </a:cubicBezTo>
                  <a:cubicBezTo>
                    <a:pt x="640080" y="20320"/>
                    <a:pt x="640080" y="31750"/>
                    <a:pt x="636270" y="38100"/>
                  </a:cubicBezTo>
                  <a:cubicBezTo>
                    <a:pt x="633730" y="43180"/>
                    <a:pt x="623570" y="50800"/>
                    <a:pt x="617220" y="50800"/>
                  </a:cubicBezTo>
                  <a:cubicBezTo>
                    <a:pt x="609600" y="52070"/>
                    <a:pt x="599440" y="48260"/>
                    <a:pt x="594360" y="41910"/>
                  </a:cubicBezTo>
                  <a:cubicBezTo>
                    <a:pt x="590550" y="36830"/>
                    <a:pt x="588010" y="26670"/>
                    <a:pt x="589280" y="19050"/>
                  </a:cubicBezTo>
                  <a:cubicBezTo>
                    <a:pt x="590550" y="12700"/>
                    <a:pt x="598170" y="3810"/>
                    <a:pt x="605790" y="1270"/>
                  </a:cubicBezTo>
                  <a:cubicBezTo>
                    <a:pt x="613410" y="0"/>
                    <a:pt x="629920" y="3810"/>
                    <a:pt x="635000" y="11430"/>
                  </a:cubicBezTo>
                  <a:cubicBezTo>
                    <a:pt x="642620" y="21590"/>
                    <a:pt x="638810" y="44450"/>
                    <a:pt x="632460" y="69850"/>
                  </a:cubicBezTo>
                  <a:cubicBezTo>
                    <a:pt x="619760" y="121920"/>
                    <a:pt x="566420" y="248920"/>
                    <a:pt x="527050" y="303530"/>
                  </a:cubicBezTo>
                  <a:cubicBezTo>
                    <a:pt x="499110" y="340360"/>
                    <a:pt x="469900" y="361950"/>
                    <a:pt x="438150" y="381000"/>
                  </a:cubicBezTo>
                  <a:cubicBezTo>
                    <a:pt x="408940" y="397510"/>
                    <a:pt x="383540" y="410210"/>
                    <a:pt x="346710" y="415290"/>
                  </a:cubicBezTo>
                  <a:cubicBezTo>
                    <a:pt x="294640" y="422910"/>
                    <a:pt x="195580" y="416560"/>
                    <a:pt x="151130" y="400050"/>
                  </a:cubicBezTo>
                  <a:cubicBezTo>
                    <a:pt x="125730" y="389890"/>
                    <a:pt x="110490" y="377190"/>
                    <a:pt x="96520" y="359410"/>
                  </a:cubicBezTo>
                  <a:cubicBezTo>
                    <a:pt x="81280" y="341630"/>
                    <a:pt x="73660" y="320040"/>
                    <a:pt x="63500" y="293370"/>
                  </a:cubicBezTo>
                  <a:cubicBezTo>
                    <a:pt x="50800" y="254000"/>
                    <a:pt x="45720" y="186690"/>
                    <a:pt x="33020" y="147320"/>
                  </a:cubicBezTo>
                  <a:cubicBezTo>
                    <a:pt x="22860" y="118110"/>
                    <a:pt x="0" y="92710"/>
                    <a:pt x="1270" y="73660"/>
                  </a:cubicBezTo>
                  <a:cubicBezTo>
                    <a:pt x="1270" y="62230"/>
                    <a:pt x="8890" y="46990"/>
                    <a:pt x="16510" y="44450"/>
                  </a:cubicBezTo>
                  <a:cubicBezTo>
                    <a:pt x="25400" y="41910"/>
                    <a:pt x="48260" y="57150"/>
                    <a:pt x="48260" y="571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9" id="379"/>
          <p:cNvGrpSpPr/>
          <p:nvPr/>
        </p:nvGrpSpPr>
        <p:grpSpPr>
          <a:xfrm rot="0">
            <a:off x="10721340" y="6444615"/>
            <a:ext cx="360045" cy="240983"/>
            <a:chOff x="0" y="0"/>
            <a:chExt cx="480060" cy="321310"/>
          </a:xfrm>
        </p:grpSpPr>
        <p:sp>
          <p:nvSpPr>
            <p:cNvPr name="Freeform 380" id="380"/>
            <p:cNvSpPr/>
            <p:nvPr/>
          </p:nvSpPr>
          <p:spPr>
            <a:xfrm flipH="false" flipV="false" rot="0">
              <a:off x="50800" y="48260"/>
              <a:ext cx="381000" cy="223520"/>
            </a:xfrm>
            <a:custGeom>
              <a:avLst/>
              <a:gdLst/>
              <a:ahLst/>
              <a:cxnLst/>
              <a:rect r="r" b="b" t="t" l="l"/>
              <a:pathLst>
                <a:path h="223520" w="381000">
                  <a:moveTo>
                    <a:pt x="19050" y="81280"/>
                  </a:moveTo>
                  <a:cubicBezTo>
                    <a:pt x="255270" y="0"/>
                    <a:pt x="274320" y="5080"/>
                    <a:pt x="288290" y="11430"/>
                  </a:cubicBezTo>
                  <a:cubicBezTo>
                    <a:pt x="299720" y="17780"/>
                    <a:pt x="304800" y="24130"/>
                    <a:pt x="313690" y="35560"/>
                  </a:cubicBezTo>
                  <a:cubicBezTo>
                    <a:pt x="330200" y="58420"/>
                    <a:pt x="351790" y="116840"/>
                    <a:pt x="363220" y="147320"/>
                  </a:cubicBezTo>
                  <a:cubicBezTo>
                    <a:pt x="370840" y="167640"/>
                    <a:pt x="381000" y="185420"/>
                    <a:pt x="378460" y="198120"/>
                  </a:cubicBezTo>
                  <a:cubicBezTo>
                    <a:pt x="375920" y="208280"/>
                    <a:pt x="367030" y="219710"/>
                    <a:pt x="358140" y="222250"/>
                  </a:cubicBezTo>
                  <a:cubicBezTo>
                    <a:pt x="351790" y="223520"/>
                    <a:pt x="340360" y="220980"/>
                    <a:pt x="335280" y="215900"/>
                  </a:cubicBezTo>
                  <a:cubicBezTo>
                    <a:pt x="330200" y="209550"/>
                    <a:pt x="326390" y="193040"/>
                    <a:pt x="331470" y="185420"/>
                  </a:cubicBezTo>
                  <a:cubicBezTo>
                    <a:pt x="335280" y="177800"/>
                    <a:pt x="350520" y="171450"/>
                    <a:pt x="359410" y="172720"/>
                  </a:cubicBezTo>
                  <a:cubicBezTo>
                    <a:pt x="365760" y="173990"/>
                    <a:pt x="374650" y="181610"/>
                    <a:pt x="377190" y="187960"/>
                  </a:cubicBezTo>
                  <a:cubicBezTo>
                    <a:pt x="379730" y="195580"/>
                    <a:pt x="375920" y="213360"/>
                    <a:pt x="368300" y="217170"/>
                  </a:cubicBezTo>
                  <a:cubicBezTo>
                    <a:pt x="360680" y="222250"/>
                    <a:pt x="342900" y="219710"/>
                    <a:pt x="332740" y="210820"/>
                  </a:cubicBezTo>
                  <a:cubicBezTo>
                    <a:pt x="313690" y="195580"/>
                    <a:pt x="304800" y="127000"/>
                    <a:pt x="289560" y="97790"/>
                  </a:cubicBezTo>
                  <a:cubicBezTo>
                    <a:pt x="279400" y="78740"/>
                    <a:pt x="276860" y="59690"/>
                    <a:pt x="257810" y="53340"/>
                  </a:cubicBezTo>
                  <a:cubicBezTo>
                    <a:pt x="217170" y="39370"/>
                    <a:pt x="63500" y="139700"/>
                    <a:pt x="25400" y="132080"/>
                  </a:cubicBezTo>
                  <a:cubicBezTo>
                    <a:pt x="11430" y="128270"/>
                    <a:pt x="1270" y="118110"/>
                    <a:pt x="0" y="109220"/>
                  </a:cubicBezTo>
                  <a:cubicBezTo>
                    <a:pt x="0" y="101600"/>
                    <a:pt x="19050" y="81280"/>
                    <a:pt x="19050" y="812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1" id="381"/>
          <p:cNvGrpSpPr/>
          <p:nvPr/>
        </p:nvGrpSpPr>
        <p:grpSpPr>
          <a:xfrm rot="0">
            <a:off x="10917555" y="5271135"/>
            <a:ext cx="774382" cy="402908"/>
            <a:chOff x="0" y="0"/>
            <a:chExt cx="1032510" cy="537210"/>
          </a:xfrm>
        </p:grpSpPr>
        <p:sp>
          <p:nvSpPr>
            <p:cNvPr name="Freeform 382" id="382"/>
            <p:cNvSpPr/>
            <p:nvPr/>
          </p:nvSpPr>
          <p:spPr>
            <a:xfrm flipH="false" flipV="false" rot="0">
              <a:off x="50800" y="49530"/>
              <a:ext cx="932180" cy="440690"/>
            </a:xfrm>
            <a:custGeom>
              <a:avLst/>
              <a:gdLst/>
              <a:ahLst/>
              <a:cxnLst/>
              <a:rect r="r" b="b" t="t" l="l"/>
              <a:pathLst>
                <a:path h="440690" w="932180">
                  <a:moveTo>
                    <a:pt x="0" y="410210"/>
                  </a:moveTo>
                  <a:cubicBezTo>
                    <a:pt x="81280" y="203200"/>
                    <a:pt x="110490" y="153670"/>
                    <a:pt x="144780" y="119380"/>
                  </a:cubicBezTo>
                  <a:cubicBezTo>
                    <a:pt x="175260" y="88900"/>
                    <a:pt x="209550" y="67310"/>
                    <a:pt x="246380" y="48260"/>
                  </a:cubicBezTo>
                  <a:cubicBezTo>
                    <a:pt x="281940" y="29210"/>
                    <a:pt x="325120" y="15240"/>
                    <a:pt x="359410" y="7620"/>
                  </a:cubicBezTo>
                  <a:cubicBezTo>
                    <a:pt x="387350" y="1270"/>
                    <a:pt x="405130" y="0"/>
                    <a:pt x="434340" y="1270"/>
                  </a:cubicBezTo>
                  <a:cubicBezTo>
                    <a:pt x="472440" y="2540"/>
                    <a:pt x="527050" y="3810"/>
                    <a:pt x="571500" y="20320"/>
                  </a:cubicBezTo>
                  <a:cubicBezTo>
                    <a:pt x="619760" y="36830"/>
                    <a:pt x="664210" y="68580"/>
                    <a:pt x="711200" y="105410"/>
                  </a:cubicBezTo>
                  <a:cubicBezTo>
                    <a:pt x="769620" y="149860"/>
                    <a:pt x="850900" y="220980"/>
                    <a:pt x="886460" y="274320"/>
                  </a:cubicBezTo>
                  <a:cubicBezTo>
                    <a:pt x="911860" y="309880"/>
                    <a:pt x="932180" y="354330"/>
                    <a:pt x="929640" y="377190"/>
                  </a:cubicBezTo>
                  <a:cubicBezTo>
                    <a:pt x="928370" y="388620"/>
                    <a:pt x="919480" y="400050"/>
                    <a:pt x="911860" y="402590"/>
                  </a:cubicBezTo>
                  <a:cubicBezTo>
                    <a:pt x="904240" y="405130"/>
                    <a:pt x="887730" y="398780"/>
                    <a:pt x="882650" y="392430"/>
                  </a:cubicBezTo>
                  <a:cubicBezTo>
                    <a:pt x="878840" y="386080"/>
                    <a:pt x="877570" y="374650"/>
                    <a:pt x="881380" y="368300"/>
                  </a:cubicBezTo>
                  <a:cubicBezTo>
                    <a:pt x="883920" y="361950"/>
                    <a:pt x="892810" y="354330"/>
                    <a:pt x="899160" y="353060"/>
                  </a:cubicBezTo>
                  <a:cubicBezTo>
                    <a:pt x="906780" y="351790"/>
                    <a:pt x="916940" y="355600"/>
                    <a:pt x="922020" y="359410"/>
                  </a:cubicBezTo>
                  <a:cubicBezTo>
                    <a:pt x="927100" y="364490"/>
                    <a:pt x="930910" y="375920"/>
                    <a:pt x="929640" y="382270"/>
                  </a:cubicBezTo>
                  <a:cubicBezTo>
                    <a:pt x="928370" y="389890"/>
                    <a:pt x="920750" y="398780"/>
                    <a:pt x="914400" y="401320"/>
                  </a:cubicBezTo>
                  <a:cubicBezTo>
                    <a:pt x="906780" y="403860"/>
                    <a:pt x="894080" y="401320"/>
                    <a:pt x="883920" y="393700"/>
                  </a:cubicBezTo>
                  <a:cubicBezTo>
                    <a:pt x="863600" y="378460"/>
                    <a:pt x="853440" y="316230"/>
                    <a:pt x="821690" y="276860"/>
                  </a:cubicBezTo>
                  <a:cubicBezTo>
                    <a:pt x="781050" y="224790"/>
                    <a:pt x="698500" y="157480"/>
                    <a:pt x="647700" y="121920"/>
                  </a:cubicBezTo>
                  <a:cubicBezTo>
                    <a:pt x="613410" y="96520"/>
                    <a:pt x="590550" y="80010"/>
                    <a:pt x="554990" y="67310"/>
                  </a:cubicBezTo>
                  <a:cubicBezTo>
                    <a:pt x="514350" y="54610"/>
                    <a:pt x="462280" y="49530"/>
                    <a:pt x="416560" y="52070"/>
                  </a:cubicBezTo>
                  <a:cubicBezTo>
                    <a:pt x="372110" y="55880"/>
                    <a:pt x="325120" y="69850"/>
                    <a:pt x="287020" y="86360"/>
                  </a:cubicBezTo>
                  <a:cubicBezTo>
                    <a:pt x="252730" y="100330"/>
                    <a:pt x="223520" y="114300"/>
                    <a:pt x="195580" y="139700"/>
                  </a:cubicBezTo>
                  <a:cubicBezTo>
                    <a:pt x="161290" y="172720"/>
                    <a:pt x="127000" y="226060"/>
                    <a:pt x="101600" y="274320"/>
                  </a:cubicBezTo>
                  <a:cubicBezTo>
                    <a:pt x="76200" y="322580"/>
                    <a:pt x="68580" y="408940"/>
                    <a:pt x="45720" y="429260"/>
                  </a:cubicBezTo>
                  <a:cubicBezTo>
                    <a:pt x="35560" y="438150"/>
                    <a:pt x="20320" y="440690"/>
                    <a:pt x="12700" y="436880"/>
                  </a:cubicBezTo>
                  <a:cubicBezTo>
                    <a:pt x="5080" y="433070"/>
                    <a:pt x="0" y="410210"/>
                    <a:pt x="0" y="4102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3" id="383"/>
          <p:cNvGrpSpPr/>
          <p:nvPr/>
        </p:nvGrpSpPr>
        <p:grpSpPr>
          <a:xfrm rot="0">
            <a:off x="11504295" y="5490210"/>
            <a:ext cx="295275" cy="239078"/>
            <a:chOff x="0" y="0"/>
            <a:chExt cx="393700" cy="318770"/>
          </a:xfrm>
        </p:grpSpPr>
        <p:sp>
          <p:nvSpPr>
            <p:cNvPr name="Freeform 384" id="384"/>
            <p:cNvSpPr/>
            <p:nvPr/>
          </p:nvSpPr>
          <p:spPr>
            <a:xfrm flipH="false" flipV="false" rot="0">
              <a:off x="43180" y="48260"/>
              <a:ext cx="300990" cy="222250"/>
            </a:xfrm>
            <a:custGeom>
              <a:avLst/>
              <a:gdLst/>
              <a:ahLst/>
              <a:cxnLst/>
              <a:rect r="r" b="b" t="t" l="l"/>
              <a:pathLst>
                <a:path h="222250" w="300990">
                  <a:moveTo>
                    <a:pt x="50800" y="50800"/>
                  </a:moveTo>
                  <a:cubicBezTo>
                    <a:pt x="82550" y="135890"/>
                    <a:pt x="96520" y="170180"/>
                    <a:pt x="115570" y="171450"/>
                  </a:cubicBezTo>
                  <a:cubicBezTo>
                    <a:pt x="149860" y="171450"/>
                    <a:pt x="229870" y="22860"/>
                    <a:pt x="259080" y="6350"/>
                  </a:cubicBezTo>
                  <a:cubicBezTo>
                    <a:pt x="269240" y="1270"/>
                    <a:pt x="276860" y="0"/>
                    <a:pt x="283210" y="2540"/>
                  </a:cubicBezTo>
                  <a:cubicBezTo>
                    <a:pt x="289560" y="5080"/>
                    <a:pt x="297180" y="12700"/>
                    <a:pt x="299720" y="20320"/>
                  </a:cubicBezTo>
                  <a:cubicBezTo>
                    <a:pt x="300990" y="26670"/>
                    <a:pt x="298450" y="38100"/>
                    <a:pt x="294640" y="43180"/>
                  </a:cubicBezTo>
                  <a:cubicBezTo>
                    <a:pt x="289560" y="48260"/>
                    <a:pt x="279400" y="53340"/>
                    <a:pt x="271780" y="52070"/>
                  </a:cubicBezTo>
                  <a:cubicBezTo>
                    <a:pt x="264160" y="50800"/>
                    <a:pt x="251460" y="38100"/>
                    <a:pt x="250190" y="30480"/>
                  </a:cubicBezTo>
                  <a:cubicBezTo>
                    <a:pt x="247650" y="24130"/>
                    <a:pt x="251460" y="11430"/>
                    <a:pt x="257810" y="7620"/>
                  </a:cubicBezTo>
                  <a:cubicBezTo>
                    <a:pt x="265430" y="3810"/>
                    <a:pt x="288290" y="3810"/>
                    <a:pt x="294640" y="10160"/>
                  </a:cubicBezTo>
                  <a:cubicBezTo>
                    <a:pt x="299720" y="15240"/>
                    <a:pt x="300990" y="27940"/>
                    <a:pt x="295910" y="40640"/>
                  </a:cubicBezTo>
                  <a:cubicBezTo>
                    <a:pt x="284480" y="76200"/>
                    <a:pt x="187960" y="186690"/>
                    <a:pt x="149860" y="209550"/>
                  </a:cubicBezTo>
                  <a:cubicBezTo>
                    <a:pt x="133350" y="219710"/>
                    <a:pt x="119380" y="222250"/>
                    <a:pt x="105410" y="219710"/>
                  </a:cubicBezTo>
                  <a:cubicBezTo>
                    <a:pt x="90170" y="215900"/>
                    <a:pt x="74930" y="203200"/>
                    <a:pt x="62230" y="186690"/>
                  </a:cubicBezTo>
                  <a:cubicBezTo>
                    <a:pt x="41910" y="165100"/>
                    <a:pt x="16510" y="121920"/>
                    <a:pt x="8890" y="93980"/>
                  </a:cubicBezTo>
                  <a:cubicBezTo>
                    <a:pt x="3810" y="73660"/>
                    <a:pt x="0" y="48260"/>
                    <a:pt x="7620" y="39370"/>
                  </a:cubicBezTo>
                  <a:cubicBezTo>
                    <a:pt x="12700" y="33020"/>
                    <a:pt x="29210" y="30480"/>
                    <a:pt x="35560" y="33020"/>
                  </a:cubicBezTo>
                  <a:cubicBezTo>
                    <a:pt x="43180" y="35560"/>
                    <a:pt x="50800" y="50800"/>
                    <a:pt x="50800" y="508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5" id="385"/>
          <p:cNvGrpSpPr/>
          <p:nvPr/>
        </p:nvGrpSpPr>
        <p:grpSpPr>
          <a:xfrm rot="0">
            <a:off x="11612880" y="6485572"/>
            <a:ext cx="482918" cy="368618"/>
            <a:chOff x="0" y="0"/>
            <a:chExt cx="643890" cy="491490"/>
          </a:xfrm>
        </p:grpSpPr>
        <p:sp>
          <p:nvSpPr>
            <p:cNvPr name="Freeform 386" id="386"/>
            <p:cNvSpPr/>
            <p:nvPr/>
          </p:nvSpPr>
          <p:spPr>
            <a:xfrm flipH="false" flipV="false" rot="0">
              <a:off x="40640" y="50800"/>
              <a:ext cx="553720" cy="397510"/>
            </a:xfrm>
            <a:custGeom>
              <a:avLst/>
              <a:gdLst/>
              <a:ahLst/>
              <a:cxnLst/>
              <a:rect r="r" b="b" t="t" l="l"/>
              <a:pathLst>
                <a:path h="397510" w="553720">
                  <a:moveTo>
                    <a:pt x="60960" y="21590"/>
                  </a:moveTo>
                  <a:cubicBezTo>
                    <a:pt x="124460" y="308610"/>
                    <a:pt x="133350" y="323850"/>
                    <a:pt x="146050" y="332740"/>
                  </a:cubicBezTo>
                  <a:cubicBezTo>
                    <a:pt x="154940" y="339090"/>
                    <a:pt x="162560" y="339090"/>
                    <a:pt x="176530" y="339090"/>
                  </a:cubicBezTo>
                  <a:cubicBezTo>
                    <a:pt x="199390" y="339090"/>
                    <a:pt x="243840" y="328930"/>
                    <a:pt x="275590" y="316230"/>
                  </a:cubicBezTo>
                  <a:cubicBezTo>
                    <a:pt x="309880" y="300990"/>
                    <a:pt x="342900" y="274320"/>
                    <a:pt x="374650" y="251460"/>
                  </a:cubicBezTo>
                  <a:cubicBezTo>
                    <a:pt x="403860" y="229870"/>
                    <a:pt x="431800" y="208280"/>
                    <a:pt x="455930" y="181610"/>
                  </a:cubicBezTo>
                  <a:cubicBezTo>
                    <a:pt x="480060" y="156210"/>
                    <a:pt x="497840" y="102870"/>
                    <a:pt x="516890" y="97790"/>
                  </a:cubicBezTo>
                  <a:cubicBezTo>
                    <a:pt x="529590" y="95250"/>
                    <a:pt x="547370" y="105410"/>
                    <a:pt x="551180" y="114300"/>
                  </a:cubicBezTo>
                  <a:cubicBezTo>
                    <a:pt x="553720" y="120650"/>
                    <a:pt x="548640" y="138430"/>
                    <a:pt x="541020" y="142240"/>
                  </a:cubicBezTo>
                  <a:cubicBezTo>
                    <a:pt x="533400" y="147320"/>
                    <a:pt x="509270" y="142240"/>
                    <a:pt x="505460" y="134620"/>
                  </a:cubicBezTo>
                  <a:cubicBezTo>
                    <a:pt x="500380" y="128270"/>
                    <a:pt x="508000" y="105410"/>
                    <a:pt x="515620" y="99060"/>
                  </a:cubicBezTo>
                  <a:cubicBezTo>
                    <a:pt x="520700" y="95250"/>
                    <a:pt x="532130" y="96520"/>
                    <a:pt x="538480" y="99060"/>
                  </a:cubicBezTo>
                  <a:cubicBezTo>
                    <a:pt x="544830" y="102870"/>
                    <a:pt x="552450" y="110490"/>
                    <a:pt x="552450" y="119380"/>
                  </a:cubicBezTo>
                  <a:cubicBezTo>
                    <a:pt x="552450" y="138430"/>
                    <a:pt x="521970" y="184150"/>
                    <a:pt x="494030" y="215900"/>
                  </a:cubicBezTo>
                  <a:cubicBezTo>
                    <a:pt x="458470" y="256540"/>
                    <a:pt x="392430" y="303530"/>
                    <a:pt x="345440" y="332740"/>
                  </a:cubicBezTo>
                  <a:cubicBezTo>
                    <a:pt x="307340" y="356870"/>
                    <a:pt x="273050" y="377190"/>
                    <a:pt x="237490" y="386080"/>
                  </a:cubicBezTo>
                  <a:cubicBezTo>
                    <a:pt x="207010" y="393700"/>
                    <a:pt x="173990" y="397510"/>
                    <a:pt x="147320" y="388620"/>
                  </a:cubicBezTo>
                  <a:cubicBezTo>
                    <a:pt x="121920" y="379730"/>
                    <a:pt x="97790" y="359410"/>
                    <a:pt x="81280" y="334010"/>
                  </a:cubicBezTo>
                  <a:cubicBezTo>
                    <a:pt x="58420" y="302260"/>
                    <a:pt x="49530" y="250190"/>
                    <a:pt x="38100" y="203200"/>
                  </a:cubicBezTo>
                  <a:cubicBezTo>
                    <a:pt x="25400" y="147320"/>
                    <a:pt x="0" y="52070"/>
                    <a:pt x="10160" y="21590"/>
                  </a:cubicBezTo>
                  <a:cubicBezTo>
                    <a:pt x="15240" y="8890"/>
                    <a:pt x="27940" y="0"/>
                    <a:pt x="35560" y="0"/>
                  </a:cubicBezTo>
                  <a:cubicBezTo>
                    <a:pt x="44450" y="0"/>
                    <a:pt x="60960" y="21590"/>
                    <a:pt x="60960" y="215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7" id="387"/>
          <p:cNvGrpSpPr/>
          <p:nvPr/>
        </p:nvGrpSpPr>
        <p:grpSpPr>
          <a:xfrm rot="0">
            <a:off x="11948160" y="6458903"/>
            <a:ext cx="232410" cy="291465"/>
            <a:chOff x="0" y="0"/>
            <a:chExt cx="309880" cy="388620"/>
          </a:xfrm>
        </p:grpSpPr>
        <p:sp>
          <p:nvSpPr>
            <p:cNvPr name="Freeform 388" id="388"/>
            <p:cNvSpPr/>
            <p:nvPr/>
          </p:nvSpPr>
          <p:spPr>
            <a:xfrm flipH="false" flipV="false" rot="0">
              <a:off x="46990" y="49530"/>
              <a:ext cx="222250" cy="287020"/>
            </a:xfrm>
            <a:custGeom>
              <a:avLst/>
              <a:gdLst/>
              <a:ahLst/>
              <a:cxnLst/>
              <a:rect r="r" b="b" t="t" l="l"/>
              <a:pathLst>
                <a:path h="287020" w="222250">
                  <a:moveTo>
                    <a:pt x="3810" y="72390"/>
                  </a:moveTo>
                  <a:cubicBezTo>
                    <a:pt x="88900" y="2540"/>
                    <a:pt x="96520" y="0"/>
                    <a:pt x="107950" y="1270"/>
                  </a:cubicBezTo>
                  <a:cubicBezTo>
                    <a:pt x="119380" y="1270"/>
                    <a:pt x="133350" y="3810"/>
                    <a:pt x="143510" y="13970"/>
                  </a:cubicBezTo>
                  <a:cubicBezTo>
                    <a:pt x="157480" y="25400"/>
                    <a:pt x="165100" y="46990"/>
                    <a:pt x="172720" y="73660"/>
                  </a:cubicBezTo>
                  <a:cubicBezTo>
                    <a:pt x="187960" y="120650"/>
                    <a:pt x="222250" y="251460"/>
                    <a:pt x="209550" y="276860"/>
                  </a:cubicBezTo>
                  <a:cubicBezTo>
                    <a:pt x="205740" y="284480"/>
                    <a:pt x="195580" y="287020"/>
                    <a:pt x="187960" y="287020"/>
                  </a:cubicBezTo>
                  <a:cubicBezTo>
                    <a:pt x="181610" y="287020"/>
                    <a:pt x="171450" y="281940"/>
                    <a:pt x="167640" y="275590"/>
                  </a:cubicBezTo>
                  <a:cubicBezTo>
                    <a:pt x="163830" y="267970"/>
                    <a:pt x="165100" y="251460"/>
                    <a:pt x="170180" y="245110"/>
                  </a:cubicBezTo>
                  <a:cubicBezTo>
                    <a:pt x="173990" y="238760"/>
                    <a:pt x="185420" y="236220"/>
                    <a:pt x="191770" y="236220"/>
                  </a:cubicBezTo>
                  <a:cubicBezTo>
                    <a:pt x="199390" y="237490"/>
                    <a:pt x="208280" y="243840"/>
                    <a:pt x="212090" y="250190"/>
                  </a:cubicBezTo>
                  <a:cubicBezTo>
                    <a:pt x="214630" y="256540"/>
                    <a:pt x="214630" y="267970"/>
                    <a:pt x="210820" y="274320"/>
                  </a:cubicBezTo>
                  <a:cubicBezTo>
                    <a:pt x="207010" y="280670"/>
                    <a:pt x="198120" y="287020"/>
                    <a:pt x="190500" y="287020"/>
                  </a:cubicBezTo>
                  <a:cubicBezTo>
                    <a:pt x="182880" y="287020"/>
                    <a:pt x="172720" y="281940"/>
                    <a:pt x="165100" y="270510"/>
                  </a:cubicBezTo>
                  <a:cubicBezTo>
                    <a:pt x="143510" y="240030"/>
                    <a:pt x="137160" y="66040"/>
                    <a:pt x="114300" y="50800"/>
                  </a:cubicBezTo>
                  <a:cubicBezTo>
                    <a:pt x="105410" y="45720"/>
                    <a:pt x="95250" y="52070"/>
                    <a:pt x="85090" y="58420"/>
                  </a:cubicBezTo>
                  <a:cubicBezTo>
                    <a:pt x="68580" y="67310"/>
                    <a:pt x="46990" y="106680"/>
                    <a:pt x="31750" y="110490"/>
                  </a:cubicBezTo>
                  <a:cubicBezTo>
                    <a:pt x="21590" y="113030"/>
                    <a:pt x="8890" y="106680"/>
                    <a:pt x="3810" y="100330"/>
                  </a:cubicBezTo>
                  <a:cubicBezTo>
                    <a:pt x="0" y="93980"/>
                    <a:pt x="3810" y="72390"/>
                    <a:pt x="3810" y="723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9" id="389"/>
          <p:cNvGrpSpPr/>
          <p:nvPr/>
        </p:nvGrpSpPr>
        <p:grpSpPr>
          <a:xfrm rot="0">
            <a:off x="12177712" y="5325428"/>
            <a:ext cx="609600" cy="397192"/>
            <a:chOff x="0" y="0"/>
            <a:chExt cx="812800" cy="529590"/>
          </a:xfrm>
        </p:grpSpPr>
        <p:sp>
          <p:nvSpPr>
            <p:cNvPr name="Freeform 390" id="390"/>
            <p:cNvSpPr/>
            <p:nvPr/>
          </p:nvSpPr>
          <p:spPr>
            <a:xfrm flipH="false" flipV="false" rot="0">
              <a:off x="50800" y="41910"/>
              <a:ext cx="716280" cy="436880"/>
            </a:xfrm>
            <a:custGeom>
              <a:avLst/>
              <a:gdLst/>
              <a:ahLst/>
              <a:cxnLst/>
              <a:rect r="r" b="b" t="t" l="l"/>
              <a:pathLst>
                <a:path h="436880" w="716280">
                  <a:moveTo>
                    <a:pt x="0" y="355600"/>
                  </a:moveTo>
                  <a:cubicBezTo>
                    <a:pt x="55880" y="171450"/>
                    <a:pt x="74930" y="118110"/>
                    <a:pt x="107950" y="83820"/>
                  </a:cubicBezTo>
                  <a:cubicBezTo>
                    <a:pt x="140970" y="50800"/>
                    <a:pt x="187960" y="25400"/>
                    <a:pt x="233680" y="12700"/>
                  </a:cubicBezTo>
                  <a:cubicBezTo>
                    <a:pt x="279400" y="0"/>
                    <a:pt x="337820" y="0"/>
                    <a:pt x="383540" y="8890"/>
                  </a:cubicBezTo>
                  <a:cubicBezTo>
                    <a:pt x="424180" y="16510"/>
                    <a:pt x="464820" y="36830"/>
                    <a:pt x="497840" y="58420"/>
                  </a:cubicBezTo>
                  <a:cubicBezTo>
                    <a:pt x="527050" y="77470"/>
                    <a:pt x="548640" y="96520"/>
                    <a:pt x="572770" y="125730"/>
                  </a:cubicBezTo>
                  <a:cubicBezTo>
                    <a:pt x="603250" y="163830"/>
                    <a:pt x="636270" y="223520"/>
                    <a:pt x="659130" y="273050"/>
                  </a:cubicBezTo>
                  <a:cubicBezTo>
                    <a:pt x="680720" y="320040"/>
                    <a:pt x="716280" y="391160"/>
                    <a:pt x="709930" y="415290"/>
                  </a:cubicBezTo>
                  <a:cubicBezTo>
                    <a:pt x="707390" y="426720"/>
                    <a:pt x="694690" y="434340"/>
                    <a:pt x="687070" y="435610"/>
                  </a:cubicBezTo>
                  <a:cubicBezTo>
                    <a:pt x="679450" y="436880"/>
                    <a:pt x="668020" y="431800"/>
                    <a:pt x="665480" y="425450"/>
                  </a:cubicBezTo>
                  <a:cubicBezTo>
                    <a:pt x="661670" y="417830"/>
                    <a:pt x="664210" y="393700"/>
                    <a:pt x="671830" y="388620"/>
                  </a:cubicBezTo>
                  <a:cubicBezTo>
                    <a:pt x="678180" y="384810"/>
                    <a:pt x="702310" y="389890"/>
                    <a:pt x="707390" y="397510"/>
                  </a:cubicBezTo>
                  <a:cubicBezTo>
                    <a:pt x="712470" y="403860"/>
                    <a:pt x="709930" y="422910"/>
                    <a:pt x="703580" y="427990"/>
                  </a:cubicBezTo>
                  <a:cubicBezTo>
                    <a:pt x="697230" y="433070"/>
                    <a:pt x="678180" y="435610"/>
                    <a:pt x="666750" y="427990"/>
                  </a:cubicBezTo>
                  <a:cubicBezTo>
                    <a:pt x="646430" y="414020"/>
                    <a:pt x="641350" y="353060"/>
                    <a:pt x="621030" y="312420"/>
                  </a:cubicBezTo>
                  <a:cubicBezTo>
                    <a:pt x="596900" y="261620"/>
                    <a:pt x="556260" y="184150"/>
                    <a:pt x="525780" y="147320"/>
                  </a:cubicBezTo>
                  <a:cubicBezTo>
                    <a:pt x="506730" y="124460"/>
                    <a:pt x="490220" y="114300"/>
                    <a:pt x="468630" y="100330"/>
                  </a:cubicBezTo>
                  <a:cubicBezTo>
                    <a:pt x="444500" y="83820"/>
                    <a:pt x="415290" y="67310"/>
                    <a:pt x="382270" y="59690"/>
                  </a:cubicBezTo>
                  <a:cubicBezTo>
                    <a:pt x="344170" y="50800"/>
                    <a:pt x="287020" y="52070"/>
                    <a:pt x="248920" y="60960"/>
                  </a:cubicBezTo>
                  <a:cubicBezTo>
                    <a:pt x="215900" y="68580"/>
                    <a:pt x="187960" y="81280"/>
                    <a:pt x="165100" y="100330"/>
                  </a:cubicBezTo>
                  <a:cubicBezTo>
                    <a:pt x="140970" y="120650"/>
                    <a:pt x="124460" y="147320"/>
                    <a:pt x="107950" y="182880"/>
                  </a:cubicBezTo>
                  <a:cubicBezTo>
                    <a:pt x="83820" y="231140"/>
                    <a:pt x="71120" y="347980"/>
                    <a:pt x="46990" y="373380"/>
                  </a:cubicBezTo>
                  <a:cubicBezTo>
                    <a:pt x="36830" y="383540"/>
                    <a:pt x="22860" y="388620"/>
                    <a:pt x="15240" y="386080"/>
                  </a:cubicBezTo>
                  <a:cubicBezTo>
                    <a:pt x="7620" y="382270"/>
                    <a:pt x="0" y="355600"/>
                    <a:pt x="0" y="3556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1" id="391"/>
          <p:cNvGrpSpPr/>
          <p:nvPr/>
        </p:nvGrpSpPr>
        <p:grpSpPr>
          <a:xfrm rot="0">
            <a:off x="12573000" y="5550218"/>
            <a:ext cx="314325" cy="227647"/>
            <a:chOff x="0" y="0"/>
            <a:chExt cx="419100" cy="303530"/>
          </a:xfrm>
        </p:grpSpPr>
        <p:sp>
          <p:nvSpPr>
            <p:cNvPr name="Freeform 392" id="392"/>
            <p:cNvSpPr/>
            <p:nvPr/>
          </p:nvSpPr>
          <p:spPr>
            <a:xfrm flipH="false" flipV="false" rot="0">
              <a:off x="46990" y="46990"/>
              <a:ext cx="321310" cy="210820"/>
            </a:xfrm>
            <a:custGeom>
              <a:avLst/>
              <a:gdLst/>
              <a:ahLst/>
              <a:cxnLst/>
              <a:rect r="r" b="b" t="t" l="l"/>
              <a:pathLst>
                <a:path h="210820" w="321310">
                  <a:moveTo>
                    <a:pt x="53340" y="68580"/>
                  </a:moveTo>
                  <a:cubicBezTo>
                    <a:pt x="93980" y="149860"/>
                    <a:pt x="99060" y="153670"/>
                    <a:pt x="110490" y="151130"/>
                  </a:cubicBezTo>
                  <a:cubicBezTo>
                    <a:pt x="143510" y="143510"/>
                    <a:pt x="248920" y="12700"/>
                    <a:pt x="284480" y="3810"/>
                  </a:cubicBezTo>
                  <a:cubicBezTo>
                    <a:pt x="298450" y="0"/>
                    <a:pt x="309880" y="3810"/>
                    <a:pt x="314960" y="10160"/>
                  </a:cubicBezTo>
                  <a:cubicBezTo>
                    <a:pt x="320040" y="17780"/>
                    <a:pt x="317500" y="41910"/>
                    <a:pt x="311150" y="46990"/>
                  </a:cubicBezTo>
                  <a:cubicBezTo>
                    <a:pt x="304800" y="52070"/>
                    <a:pt x="279400" y="48260"/>
                    <a:pt x="274320" y="40640"/>
                  </a:cubicBezTo>
                  <a:cubicBezTo>
                    <a:pt x="269240" y="34290"/>
                    <a:pt x="275590" y="10160"/>
                    <a:pt x="281940" y="5080"/>
                  </a:cubicBezTo>
                  <a:cubicBezTo>
                    <a:pt x="288290" y="0"/>
                    <a:pt x="299720" y="0"/>
                    <a:pt x="306070" y="3810"/>
                  </a:cubicBezTo>
                  <a:cubicBezTo>
                    <a:pt x="312420" y="6350"/>
                    <a:pt x="320040" y="15240"/>
                    <a:pt x="320040" y="22860"/>
                  </a:cubicBezTo>
                  <a:cubicBezTo>
                    <a:pt x="321310" y="29210"/>
                    <a:pt x="320040" y="35560"/>
                    <a:pt x="313690" y="44450"/>
                  </a:cubicBezTo>
                  <a:cubicBezTo>
                    <a:pt x="292100" y="76200"/>
                    <a:pt x="168910" y="190500"/>
                    <a:pt x="121920" y="204470"/>
                  </a:cubicBezTo>
                  <a:cubicBezTo>
                    <a:pt x="100330" y="210820"/>
                    <a:pt x="82550" y="207010"/>
                    <a:pt x="67310" y="198120"/>
                  </a:cubicBezTo>
                  <a:cubicBezTo>
                    <a:pt x="50800" y="187960"/>
                    <a:pt x="36830" y="165100"/>
                    <a:pt x="26670" y="146050"/>
                  </a:cubicBezTo>
                  <a:cubicBezTo>
                    <a:pt x="15240" y="123190"/>
                    <a:pt x="0" y="85090"/>
                    <a:pt x="3810" y="68580"/>
                  </a:cubicBezTo>
                  <a:cubicBezTo>
                    <a:pt x="6350" y="59690"/>
                    <a:pt x="17780" y="50800"/>
                    <a:pt x="25400" y="49530"/>
                  </a:cubicBezTo>
                  <a:cubicBezTo>
                    <a:pt x="34290" y="49530"/>
                    <a:pt x="53340" y="68580"/>
                    <a:pt x="53340" y="685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3" id="393"/>
          <p:cNvGrpSpPr/>
          <p:nvPr/>
        </p:nvGrpSpPr>
        <p:grpSpPr>
          <a:xfrm rot="0">
            <a:off x="12713970" y="6512243"/>
            <a:ext cx="546735" cy="514350"/>
            <a:chOff x="0" y="0"/>
            <a:chExt cx="728980" cy="685800"/>
          </a:xfrm>
        </p:grpSpPr>
        <p:sp>
          <p:nvSpPr>
            <p:cNvPr name="Freeform 394" id="394"/>
            <p:cNvSpPr/>
            <p:nvPr/>
          </p:nvSpPr>
          <p:spPr>
            <a:xfrm flipH="false" flipV="false" rot="0">
              <a:off x="38100" y="50800"/>
              <a:ext cx="642620" cy="586740"/>
            </a:xfrm>
            <a:custGeom>
              <a:avLst/>
              <a:gdLst/>
              <a:ahLst/>
              <a:cxnLst/>
              <a:rect r="r" b="b" t="t" l="l"/>
              <a:pathLst>
                <a:path h="586740" w="642620">
                  <a:moveTo>
                    <a:pt x="63500" y="25400"/>
                  </a:moveTo>
                  <a:cubicBezTo>
                    <a:pt x="85090" y="186690"/>
                    <a:pt x="106680" y="251460"/>
                    <a:pt x="129540" y="307340"/>
                  </a:cubicBezTo>
                  <a:cubicBezTo>
                    <a:pt x="153670" y="364490"/>
                    <a:pt x="187960" y="439420"/>
                    <a:pt x="217170" y="474980"/>
                  </a:cubicBezTo>
                  <a:cubicBezTo>
                    <a:pt x="233680" y="494030"/>
                    <a:pt x="246380" y="504190"/>
                    <a:pt x="265430" y="514350"/>
                  </a:cubicBezTo>
                  <a:cubicBezTo>
                    <a:pt x="285750" y="524510"/>
                    <a:pt x="309880" y="529590"/>
                    <a:pt x="335280" y="532130"/>
                  </a:cubicBezTo>
                  <a:cubicBezTo>
                    <a:pt x="363220" y="534670"/>
                    <a:pt x="394970" y="537210"/>
                    <a:pt x="425450" y="528320"/>
                  </a:cubicBezTo>
                  <a:cubicBezTo>
                    <a:pt x="461010" y="518160"/>
                    <a:pt x="508000" y="488950"/>
                    <a:pt x="535940" y="464820"/>
                  </a:cubicBezTo>
                  <a:cubicBezTo>
                    <a:pt x="558800" y="444500"/>
                    <a:pt x="576580" y="420370"/>
                    <a:pt x="586740" y="398780"/>
                  </a:cubicBezTo>
                  <a:cubicBezTo>
                    <a:pt x="595630" y="379730"/>
                    <a:pt x="589280" y="350520"/>
                    <a:pt x="599440" y="344170"/>
                  </a:cubicBezTo>
                  <a:cubicBezTo>
                    <a:pt x="608330" y="339090"/>
                    <a:pt x="631190" y="345440"/>
                    <a:pt x="636270" y="351790"/>
                  </a:cubicBezTo>
                  <a:cubicBezTo>
                    <a:pt x="640080" y="359410"/>
                    <a:pt x="637540" y="377190"/>
                    <a:pt x="632460" y="382270"/>
                  </a:cubicBezTo>
                  <a:cubicBezTo>
                    <a:pt x="626110" y="388620"/>
                    <a:pt x="600710" y="388620"/>
                    <a:pt x="595630" y="382270"/>
                  </a:cubicBezTo>
                  <a:cubicBezTo>
                    <a:pt x="589280" y="375920"/>
                    <a:pt x="591820" y="351790"/>
                    <a:pt x="596900" y="345440"/>
                  </a:cubicBezTo>
                  <a:cubicBezTo>
                    <a:pt x="601980" y="340360"/>
                    <a:pt x="614680" y="337820"/>
                    <a:pt x="621030" y="340360"/>
                  </a:cubicBezTo>
                  <a:cubicBezTo>
                    <a:pt x="628650" y="344170"/>
                    <a:pt x="636270" y="355600"/>
                    <a:pt x="638810" y="365760"/>
                  </a:cubicBezTo>
                  <a:cubicBezTo>
                    <a:pt x="642620" y="379730"/>
                    <a:pt x="640080" y="401320"/>
                    <a:pt x="633730" y="420370"/>
                  </a:cubicBezTo>
                  <a:cubicBezTo>
                    <a:pt x="623570" y="444500"/>
                    <a:pt x="603250" y="472440"/>
                    <a:pt x="577850" y="495300"/>
                  </a:cubicBezTo>
                  <a:cubicBezTo>
                    <a:pt x="546100" y="524510"/>
                    <a:pt x="488950" y="560070"/>
                    <a:pt x="447040" y="574040"/>
                  </a:cubicBezTo>
                  <a:cubicBezTo>
                    <a:pt x="414020" y="585470"/>
                    <a:pt x="383540" y="586740"/>
                    <a:pt x="349250" y="584200"/>
                  </a:cubicBezTo>
                  <a:cubicBezTo>
                    <a:pt x="311150" y="581660"/>
                    <a:pt x="259080" y="568960"/>
                    <a:pt x="227330" y="551180"/>
                  </a:cubicBezTo>
                  <a:cubicBezTo>
                    <a:pt x="204470" y="538480"/>
                    <a:pt x="189230" y="520700"/>
                    <a:pt x="172720" y="500380"/>
                  </a:cubicBezTo>
                  <a:cubicBezTo>
                    <a:pt x="152400" y="474980"/>
                    <a:pt x="137160" y="445770"/>
                    <a:pt x="119380" y="407670"/>
                  </a:cubicBezTo>
                  <a:cubicBezTo>
                    <a:pt x="92710" y="353060"/>
                    <a:pt x="57150" y="269240"/>
                    <a:pt x="39370" y="201930"/>
                  </a:cubicBezTo>
                  <a:cubicBezTo>
                    <a:pt x="22860" y="139700"/>
                    <a:pt x="0" y="48260"/>
                    <a:pt x="12700" y="19050"/>
                  </a:cubicBezTo>
                  <a:cubicBezTo>
                    <a:pt x="17780" y="7620"/>
                    <a:pt x="33020" y="0"/>
                    <a:pt x="40640" y="0"/>
                  </a:cubicBezTo>
                  <a:cubicBezTo>
                    <a:pt x="49530" y="1270"/>
                    <a:pt x="63500" y="25400"/>
                    <a:pt x="6350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5" id="395"/>
          <p:cNvGrpSpPr/>
          <p:nvPr/>
        </p:nvGrpSpPr>
        <p:grpSpPr>
          <a:xfrm rot="0">
            <a:off x="13088302" y="6685597"/>
            <a:ext cx="231458" cy="360045"/>
            <a:chOff x="0" y="0"/>
            <a:chExt cx="308610" cy="480060"/>
          </a:xfrm>
        </p:grpSpPr>
        <p:sp>
          <p:nvSpPr>
            <p:cNvPr name="Freeform 396" id="396"/>
            <p:cNvSpPr/>
            <p:nvPr/>
          </p:nvSpPr>
          <p:spPr>
            <a:xfrm flipH="false" flipV="false" rot="0">
              <a:off x="48260" y="50800"/>
              <a:ext cx="212090" cy="378460"/>
            </a:xfrm>
            <a:custGeom>
              <a:avLst/>
              <a:gdLst/>
              <a:ahLst/>
              <a:cxnLst/>
              <a:rect r="r" b="b" t="t" l="l"/>
              <a:pathLst>
                <a:path h="378460" w="212090">
                  <a:moveTo>
                    <a:pt x="12700" y="45720"/>
                  </a:moveTo>
                  <a:cubicBezTo>
                    <a:pt x="158750" y="0"/>
                    <a:pt x="167640" y="2540"/>
                    <a:pt x="175260" y="7620"/>
                  </a:cubicBezTo>
                  <a:cubicBezTo>
                    <a:pt x="184150" y="13970"/>
                    <a:pt x="189230" y="20320"/>
                    <a:pt x="195580" y="35560"/>
                  </a:cubicBezTo>
                  <a:cubicBezTo>
                    <a:pt x="209550" y="78740"/>
                    <a:pt x="212090" y="251460"/>
                    <a:pt x="208280" y="309880"/>
                  </a:cubicBezTo>
                  <a:cubicBezTo>
                    <a:pt x="207010" y="339090"/>
                    <a:pt x="207010" y="364490"/>
                    <a:pt x="198120" y="373380"/>
                  </a:cubicBezTo>
                  <a:cubicBezTo>
                    <a:pt x="191770" y="378460"/>
                    <a:pt x="180340" y="378460"/>
                    <a:pt x="173990" y="375920"/>
                  </a:cubicBezTo>
                  <a:cubicBezTo>
                    <a:pt x="167640" y="373380"/>
                    <a:pt x="158750" y="364490"/>
                    <a:pt x="158750" y="358140"/>
                  </a:cubicBezTo>
                  <a:cubicBezTo>
                    <a:pt x="157480" y="349250"/>
                    <a:pt x="171450" y="328930"/>
                    <a:pt x="179070" y="327660"/>
                  </a:cubicBezTo>
                  <a:cubicBezTo>
                    <a:pt x="187960" y="326390"/>
                    <a:pt x="208280" y="341630"/>
                    <a:pt x="208280" y="349250"/>
                  </a:cubicBezTo>
                  <a:cubicBezTo>
                    <a:pt x="209550" y="358140"/>
                    <a:pt x="193040" y="377190"/>
                    <a:pt x="184150" y="377190"/>
                  </a:cubicBezTo>
                  <a:cubicBezTo>
                    <a:pt x="176530" y="378460"/>
                    <a:pt x="166370" y="372110"/>
                    <a:pt x="158750" y="360680"/>
                  </a:cubicBezTo>
                  <a:cubicBezTo>
                    <a:pt x="137160" y="322580"/>
                    <a:pt x="181610" y="77470"/>
                    <a:pt x="142240" y="52070"/>
                  </a:cubicBezTo>
                  <a:cubicBezTo>
                    <a:pt x="116840" y="35560"/>
                    <a:pt x="50800" y="95250"/>
                    <a:pt x="26670" y="92710"/>
                  </a:cubicBezTo>
                  <a:cubicBezTo>
                    <a:pt x="15240" y="91440"/>
                    <a:pt x="5080" y="85090"/>
                    <a:pt x="2540" y="77470"/>
                  </a:cubicBezTo>
                  <a:cubicBezTo>
                    <a:pt x="0" y="69850"/>
                    <a:pt x="12700" y="45720"/>
                    <a:pt x="12700" y="457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7" id="397"/>
          <p:cNvGrpSpPr/>
          <p:nvPr/>
        </p:nvGrpSpPr>
        <p:grpSpPr>
          <a:xfrm rot="0">
            <a:off x="13315950" y="5025390"/>
            <a:ext cx="625793" cy="701040"/>
            <a:chOff x="0" y="0"/>
            <a:chExt cx="834390" cy="934720"/>
          </a:xfrm>
        </p:grpSpPr>
        <p:sp>
          <p:nvSpPr>
            <p:cNvPr name="Freeform 398" id="398"/>
            <p:cNvSpPr/>
            <p:nvPr/>
          </p:nvSpPr>
          <p:spPr>
            <a:xfrm flipH="false" flipV="false" rot="0">
              <a:off x="49530" y="43180"/>
              <a:ext cx="745490" cy="840740"/>
            </a:xfrm>
            <a:custGeom>
              <a:avLst/>
              <a:gdLst/>
              <a:ahLst/>
              <a:cxnLst/>
              <a:rect r="r" b="b" t="t" l="l"/>
              <a:pathLst>
                <a:path h="840740" w="745490">
                  <a:moveTo>
                    <a:pt x="1270" y="203200"/>
                  </a:moveTo>
                  <a:cubicBezTo>
                    <a:pt x="111760" y="64770"/>
                    <a:pt x="173990" y="40640"/>
                    <a:pt x="231140" y="25400"/>
                  </a:cubicBezTo>
                  <a:cubicBezTo>
                    <a:pt x="294640" y="8890"/>
                    <a:pt x="379730" y="0"/>
                    <a:pt x="436880" y="7620"/>
                  </a:cubicBezTo>
                  <a:cubicBezTo>
                    <a:pt x="480060" y="13970"/>
                    <a:pt x="519430" y="27940"/>
                    <a:pt x="547370" y="49530"/>
                  </a:cubicBezTo>
                  <a:cubicBezTo>
                    <a:pt x="574040" y="69850"/>
                    <a:pt x="588010" y="93980"/>
                    <a:pt x="605790" y="127000"/>
                  </a:cubicBezTo>
                  <a:cubicBezTo>
                    <a:pt x="629920" y="171450"/>
                    <a:pt x="647700" y="231140"/>
                    <a:pt x="665480" y="300990"/>
                  </a:cubicBezTo>
                  <a:cubicBezTo>
                    <a:pt x="692150" y="402590"/>
                    <a:pt x="725170" y="581660"/>
                    <a:pt x="734060" y="678180"/>
                  </a:cubicBezTo>
                  <a:cubicBezTo>
                    <a:pt x="739140" y="737870"/>
                    <a:pt x="745490" y="800100"/>
                    <a:pt x="732790" y="822960"/>
                  </a:cubicBezTo>
                  <a:cubicBezTo>
                    <a:pt x="727710" y="834390"/>
                    <a:pt x="716280" y="840740"/>
                    <a:pt x="707390" y="840740"/>
                  </a:cubicBezTo>
                  <a:cubicBezTo>
                    <a:pt x="699770" y="839470"/>
                    <a:pt x="687070" y="828040"/>
                    <a:pt x="684530" y="820420"/>
                  </a:cubicBezTo>
                  <a:cubicBezTo>
                    <a:pt x="681990" y="814070"/>
                    <a:pt x="685800" y="802640"/>
                    <a:pt x="690880" y="797560"/>
                  </a:cubicBezTo>
                  <a:cubicBezTo>
                    <a:pt x="695960" y="792480"/>
                    <a:pt x="706120" y="788670"/>
                    <a:pt x="713740" y="789940"/>
                  </a:cubicBezTo>
                  <a:cubicBezTo>
                    <a:pt x="720090" y="791210"/>
                    <a:pt x="728980" y="797560"/>
                    <a:pt x="732790" y="803910"/>
                  </a:cubicBezTo>
                  <a:cubicBezTo>
                    <a:pt x="735330" y="810260"/>
                    <a:pt x="735330" y="822960"/>
                    <a:pt x="731520" y="828040"/>
                  </a:cubicBezTo>
                  <a:cubicBezTo>
                    <a:pt x="726440" y="834390"/>
                    <a:pt x="709930" y="840740"/>
                    <a:pt x="702310" y="839470"/>
                  </a:cubicBezTo>
                  <a:cubicBezTo>
                    <a:pt x="695960" y="838200"/>
                    <a:pt x="689610" y="833120"/>
                    <a:pt x="685800" y="822960"/>
                  </a:cubicBezTo>
                  <a:cubicBezTo>
                    <a:pt x="671830" y="792480"/>
                    <a:pt x="684530" y="685800"/>
                    <a:pt x="675640" y="608330"/>
                  </a:cubicBezTo>
                  <a:cubicBezTo>
                    <a:pt x="664210" y="516890"/>
                    <a:pt x="637540" y="393700"/>
                    <a:pt x="615950" y="311150"/>
                  </a:cubicBezTo>
                  <a:cubicBezTo>
                    <a:pt x="598170" y="248920"/>
                    <a:pt x="581660" y="190500"/>
                    <a:pt x="561340" y="151130"/>
                  </a:cubicBezTo>
                  <a:cubicBezTo>
                    <a:pt x="546100" y="123190"/>
                    <a:pt x="533400" y="102870"/>
                    <a:pt x="513080" y="87630"/>
                  </a:cubicBezTo>
                  <a:cubicBezTo>
                    <a:pt x="492760" y="71120"/>
                    <a:pt x="467360" y="63500"/>
                    <a:pt x="436880" y="58420"/>
                  </a:cubicBezTo>
                  <a:cubicBezTo>
                    <a:pt x="393700" y="52070"/>
                    <a:pt x="330200" y="54610"/>
                    <a:pt x="278130" y="66040"/>
                  </a:cubicBezTo>
                  <a:cubicBezTo>
                    <a:pt x="224790" y="76200"/>
                    <a:pt x="163830" y="93980"/>
                    <a:pt x="123190" y="124460"/>
                  </a:cubicBezTo>
                  <a:cubicBezTo>
                    <a:pt x="83820" y="152400"/>
                    <a:pt x="57150" y="229870"/>
                    <a:pt x="33020" y="238760"/>
                  </a:cubicBezTo>
                  <a:cubicBezTo>
                    <a:pt x="22860" y="242570"/>
                    <a:pt x="10160" y="237490"/>
                    <a:pt x="5080" y="232410"/>
                  </a:cubicBezTo>
                  <a:cubicBezTo>
                    <a:pt x="0" y="226060"/>
                    <a:pt x="1270" y="203200"/>
                    <a:pt x="1270" y="2032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9" id="399"/>
          <p:cNvGrpSpPr/>
          <p:nvPr/>
        </p:nvGrpSpPr>
        <p:grpSpPr>
          <a:xfrm rot="0">
            <a:off x="13755052" y="5558790"/>
            <a:ext cx="373380" cy="233362"/>
            <a:chOff x="0" y="0"/>
            <a:chExt cx="497840" cy="311150"/>
          </a:xfrm>
        </p:grpSpPr>
        <p:sp>
          <p:nvSpPr>
            <p:cNvPr name="Freeform 400" id="400"/>
            <p:cNvSpPr/>
            <p:nvPr/>
          </p:nvSpPr>
          <p:spPr>
            <a:xfrm flipH="false" flipV="false" rot="0">
              <a:off x="48260" y="48260"/>
              <a:ext cx="401320" cy="223520"/>
            </a:xfrm>
            <a:custGeom>
              <a:avLst/>
              <a:gdLst/>
              <a:ahLst/>
              <a:cxnLst/>
              <a:rect r="r" b="b" t="t" l="l"/>
              <a:pathLst>
                <a:path h="223520" w="401320">
                  <a:moveTo>
                    <a:pt x="52070" y="85090"/>
                  </a:moveTo>
                  <a:cubicBezTo>
                    <a:pt x="102870" y="167640"/>
                    <a:pt x="123190" y="171450"/>
                    <a:pt x="148590" y="163830"/>
                  </a:cubicBezTo>
                  <a:cubicBezTo>
                    <a:pt x="200660" y="149860"/>
                    <a:pt x="325120" y="5080"/>
                    <a:pt x="365760" y="2540"/>
                  </a:cubicBezTo>
                  <a:cubicBezTo>
                    <a:pt x="381000" y="1270"/>
                    <a:pt x="394970" y="11430"/>
                    <a:pt x="398780" y="19050"/>
                  </a:cubicBezTo>
                  <a:cubicBezTo>
                    <a:pt x="401320" y="26670"/>
                    <a:pt x="393700" y="44450"/>
                    <a:pt x="387350" y="48260"/>
                  </a:cubicBezTo>
                  <a:cubicBezTo>
                    <a:pt x="378460" y="52070"/>
                    <a:pt x="355600" y="45720"/>
                    <a:pt x="351790" y="38100"/>
                  </a:cubicBezTo>
                  <a:cubicBezTo>
                    <a:pt x="346710" y="30480"/>
                    <a:pt x="355600" y="6350"/>
                    <a:pt x="363220" y="2540"/>
                  </a:cubicBezTo>
                  <a:cubicBezTo>
                    <a:pt x="370840" y="0"/>
                    <a:pt x="393700" y="8890"/>
                    <a:pt x="397510" y="16510"/>
                  </a:cubicBezTo>
                  <a:cubicBezTo>
                    <a:pt x="401320" y="24130"/>
                    <a:pt x="397510" y="34290"/>
                    <a:pt x="388620" y="45720"/>
                  </a:cubicBezTo>
                  <a:cubicBezTo>
                    <a:pt x="364490" y="82550"/>
                    <a:pt x="229870" y="190500"/>
                    <a:pt x="168910" y="210820"/>
                  </a:cubicBezTo>
                  <a:cubicBezTo>
                    <a:pt x="133350" y="223520"/>
                    <a:pt x="95250" y="219710"/>
                    <a:pt x="73660" y="210820"/>
                  </a:cubicBezTo>
                  <a:cubicBezTo>
                    <a:pt x="59690" y="205740"/>
                    <a:pt x="54610" y="196850"/>
                    <a:pt x="44450" y="184150"/>
                  </a:cubicBezTo>
                  <a:cubicBezTo>
                    <a:pt x="29210" y="163830"/>
                    <a:pt x="0" y="107950"/>
                    <a:pt x="2540" y="88900"/>
                  </a:cubicBezTo>
                  <a:cubicBezTo>
                    <a:pt x="5080" y="78740"/>
                    <a:pt x="15240" y="68580"/>
                    <a:pt x="22860" y="67310"/>
                  </a:cubicBezTo>
                  <a:cubicBezTo>
                    <a:pt x="31750" y="67310"/>
                    <a:pt x="52070" y="85090"/>
                    <a:pt x="52070" y="850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1" id="401"/>
          <p:cNvGrpSpPr/>
          <p:nvPr/>
        </p:nvGrpSpPr>
        <p:grpSpPr>
          <a:xfrm rot="0">
            <a:off x="13833157" y="6489382"/>
            <a:ext cx="401003" cy="352425"/>
            <a:chOff x="0" y="0"/>
            <a:chExt cx="534670" cy="469900"/>
          </a:xfrm>
        </p:grpSpPr>
        <p:sp>
          <p:nvSpPr>
            <p:cNvPr name="Freeform 402" id="402"/>
            <p:cNvSpPr/>
            <p:nvPr/>
          </p:nvSpPr>
          <p:spPr>
            <a:xfrm flipH="false" flipV="false" rot="0">
              <a:off x="35560" y="50800"/>
              <a:ext cx="453390" cy="375920"/>
            </a:xfrm>
            <a:custGeom>
              <a:avLst/>
              <a:gdLst/>
              <a:ahLst/>
              <a:cxnLst/>
              <a:rect r="r" b="b" t="t" l="l"/>
              <a:pathLst>
                <a:path h="375920" w="453390">
                  <a:moveTo>
                    <a:pt x="64770" y="25400"/>
                  </a:moveTo>
                  <a:cubicBezTo>
                    <a:pt x="68580" y="191770"/>
                    <a:pt x="72390" y="215900"/>
                    <a:pt x="82550" y="234950"/>
                  </a:cubicBezTo>
                  <a:cubicBezTo>
                    <a:pt x="92710" y="254000"/>
                    <a:pt x="106680" y="267970"/>
                    <a:pt x="124460" y="280670"/>
                  </a:cubicBezTo>
                  <a:cubicBezTo>
                    <a:pt x="147320" y="297180"/>
                    <a:pt x="182880" y="316230"/>
                    <a:pt x="209550" y="320040"/>
                  </a:cubicBezTo>
                  <a:cubicBezTo>
                    <a:pt x="229870" y="323850"/>
                    <a:pt x="250190" y="321310"/>
                    <a:pt x="269240" y="314960"/>
                  </a:cubicBezTo>
                  <a:cubicBezTo>
                    <a:pt x="288290" y="307340"/>
                    <a:pt x="307340" y="292100"/>
                    <a:pt x="322580" y="275590"/>
                  </a:cubicBezTo>
                  <a:cubicBezTo>
                    <a:pt x="340360" y="257810"/>
                    <a:pt x="354330" y="236220"/>
                    <a:pt x="365760" y="208280"/>
                  </a:cubicBezTo>
                  <a:cubicBezTo>
                    <a:pt x="382270" y="170180"/>
                    <a:pt x="381000" y="82550"/>
                    <a:pt x="401320" y="64770"/>
                  </a:cubicBezTo>
                  <a:cubicBezTo>
                    <a:pt x="411480" y="55880"/>
                    <a:pt x="431800" y="55880"/>
                    <a:pt x="438150" y="60960"/>
                  </a:cubicBezTo>
                  <a:cubicBezTo>
                    <a:pt x="444500" y="66040"/>
                    <a:pt x="448310" y="83820"/>
                    <a:pt x="444500" y="91440"/>
                  </a:cubicBezTo>
                  <a:cubicBezTo>
                    <a:pt x="440690" y="99060"/>
                    <a:pt x="416560" y="106680"/>
                    <a:pt x="410210" y="102870"/>
                  </a:cubicBezTo>
                  <a:cubicBezTo>
                    <a:pt x="402590" y="99060"/>
                    <a:pt x="396240" y="74930"/>
                    <a:pt x="400050" y="67310"/>
                  </a:cubicBezTo>
                  <a:cubicBezTo>
                    <a:pt x="403860" y="59690"/>
                    <a:pt x="421640" y="53340"/>
                    <a:pt x="429260" y="55880"/>
                  </a:cubicBezTo>
                  <a:cubicBezTo>
                    <a:pt x="436880" y="58420"/>
                    <a:pt x="444500" y="68580"/>
                    <a:pt x="447040" y="81280"/>
                  </a:cubicBezTo>
                  <a:cubicBezTo>
                    <a:pt x="453390" y="109220"/>
                    <a:pt x="430530" y="187960"/>
                    <a:pt x="412750" y="229870"/>
                  </a:cubicBezTo>
                  <a:cubicBezTo>
                    <a:pt x="398780" y="262890"/>
                    <a:pt x="382270" y="289560"/>
                    <a:pt x="358140" y="312420"/>
                  </a:cubicBezTo>
                  <a:cubicBezTo>
                    <a:pt x="332740" y="336550"/>
                    <a:pt x="294640" y="360680"/>
                    <a:pt x="264160" y="368300"/>
                  </a:cubicBezTo>
                  <a:cubicBezTo>
                    <a:pt x="237490" y="375920"/>
                    <a:pt x="212090" y="374650"/>
                    <a:pt x="185420" y="368300"/>
                  </a:cubicBezTo>
                  <a:cubicBezTo>
                    <a:pt x="149860" y="359410"/>
                    <a:pt x="101600" y="335280"/>
                    <a:pt x="74930" y="308610"/>
                  </a:cubicBezTo>
                  <a:cubicBezTo>
                    <a:pt x="49530" y="283210"/>
                    <a:pt x="33020" y="255270"/>
                    <a:pt x="21590" y="217170"/>
                  </a:cubicBezTo>
                  <a:cubicBezTo>
                    <a:pt x="7620" y="165100"/>
                    <a:pt x="0" y="49530"/>
                    <a:pt x="15240" y="20320"/>
                  </a:cubicBezTo>
                  <a:cubicBezTo>
                    <a:pt x="21590" y="7620"/>
                    <a:pt x="34290" y="0"/>
                    <a:pt x="43180" y="0"/>
                  </a:cubicBezTo>
                  <a:cubicBezTo>
                    <a:pt x="50800" y="1270"/>
                    <a:pt x="64770" y="25400"/>
                    <a:pt x="6477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3" id="403"/>
          <p:cNvGrpSpPr/>
          <p:nvPr/>
        </p:nvGrpSpPr>
        <p:grpSpPr>
          <a:xfrm rot="0">
            <a:off x="14047470" y="6489382"/>
            <a:ext cx="300038" cy="254317"/>
            <a:chOff x="0" y="0"/>
            <a:chExt cx="400050" cy="339090"/>
          </a:xfrm>
        </p:grpSpPr>
        <p:sp>
          <p:nvSpPr>
            <p:cNvPr name="Freeform 404" id="404"/>
            <p:cNvSpPr/>
            <p:nvPr/>
          </p:nvSpPr>
          <p:spPr>
            <a:xfrm flipH="false" flipV="false" rot="0">
              <a:off x="48260" y="39370"/>
              <a:ext cx="306070" cy="251460"/>
            </a:xfrm>
            <a:custGeom>
              <a:avLst/>
              <a:gdLst/>
              <a:ahLst/>
              <a:cxnLst/>
              <a:rect r="r" b="b" t="t" l="l"/>
              <a:pathLst>
                <a:path h="251460" w="306070">
                  <a:moveTo>
                    <a:pt x="16510" y="62230"/>
                  </a:moveTo>
                  <a:cubicBezTo>
                    <a:pt x="190500" y="8890"/>
                    <a:pt x="227330" y="0"/>
                    <a:pt x="247650" y="11430"/>
                  </a:cubicBezTo>
                  <a:cubicBezTo>
                    <a:pt x="264160" y="21590"/>
                    <a:pt x="270510" y="43180"/>
                    <a:pt x="278130" y="67310"/>
                  </a:cubicBezTo>
                  <a:cubicBezTo>
                    <a:pt x="290830" y="104140"/>
                    <a:pt x="306070" y="193040"/>
                    <a:pt x="299720" y="223520"/>
                  </a:cubicBezTo>
                  <a:cubicBezTo>
                    <a:pt x="297180" y="236220"/>
                    <a:pt x="292100" y="246380"/>
                    <a:pt x="284480" y="248920"/>
                  </a:cubicBezTo>
                  <a:cubicBezTo>
                    <a:pt x="275590" y="251460"/>
                    <a:pt x="255270" y="241300"/>
                    <a:pt x="250190" y="232410"/>
                  </a:cubicBezTo>
                  <a:cubicBezTo>
                    <a:pt x="247650" y="227330"/>
                    <a:pt x="250190" y="214630"/>
                    <a:pt x="255270" y="209550"/>
                  </a:cubicBezTo>
                  <a:cubicBezTo>
                    <a:pt x="260350" y="203200"/>
                    <a:pt x="276860" y="198120"/>
                    <a:pt x="284480" y="201930"/>
                  </a:cubicBezTo>
                  <a:cubicBezTo>
                    <a:pt x="292100" y="204470"/>
                    <a:pt x="300990" y="220980"/>
                    <a:pt x="299720" y="228600"/>
                  </a:cubicBezTo>
                  <a:cubicBezTo>
                    <a:pt x="299720" y="234950"/>
                    <a:pt x="293370" y="246380"/>
                    <a:pt x="287020" y="247650"/>
                  </a:cubicBezTo>
                  <a:cubicBezTo>
                    <a:pt x="278130" y="250190"/>
                    <a:pt x="261620" y="246380"/>
                    <a:pt x="251460" y="234950"/>
                  </a:cubicBezTo>
                  <a:cubicBezTo>
                    <a:pt x="231140" y="210820"/>
                    <a:pt x="256540" y="78740"/>
                    <a:pt x="222250" y="57150"/>
                  </a:cubicBezTo>
                  <a:cubicBezTo>
                    <a:pt x="184150" y="33020"/>
                    <a:pt x="57150" y="118110"/>
                    <a:pt x="24130" y="111760"/>
                  </a:cubicBezTo>
                  <a:cubicBezTo>
                    <a:pt x="12700" y="109220"/>
                    <a:pt x="3810" y="100330"/>
                    <a:pt x="2540" y="92710"/>
                  </a:cubicBezTo>
                  <a:cubicBezTo>
                    <a:pt x="0" y="85090"/>
                    <a:pt x="16510" y="62230"/>
                    <a:pt x="16510" y="622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5" id="405"/>
          <p:cNvGrpSpPr/>
          <p:nvPr/>
        </p:nvGrpSpPr>
        <p:grpSpPr>
          <a:xfrm rot="0">
            <a:off x="14297025" y="5361622"/>
            <a:ext cx="623888" cy="411480"/>
            <a:chOff x="0" y="0"/>
            <a:chExt cx="831850" cy="548640"/>
          </a:xfrm>
        </p:grpSpPr>
        <p:sp>
          <p:nvSpPr>
            <p:cNvPr name="Freeform 406" id="406"/>
            <p:cNvSpPr/>
            <p:nvPr/>
          </p:nvSpPr>
          <p:spPr>
            <a:xfrm flipH="false" flipV="false" rot="0">
              <a:off x="50800" y="45720"/>
              <a:ext cx="739140" cy="457200"/>
            </a:xfrm>
            <a:custGeom>
              <a:avLst/>
              <a:gdLst/>
              <a:ahLst/>
              <a:cxnLst/>
              <a:rect r="r" b="b" t="t" l="l"/>
              <a:pathLst>
                <a:path h="457200" w="739140">
                  <a:moveTo>
                    <a:pt x="0" y="426720"/>
                  </a:moveTo>
                  <a:cubicBezTo>
                    <a:pt x="80010" y="177800"/>
                    <a:pt x="99060" y="153670"/>
                    <a:pt x="124460" y="125730"/>
                  </a:cubicBezTo>
                  <a:cubicBezTo>
                    <a:pt x="152400" y="96520"/>
                    <a:pt x="184150" y="66040"/>
                    <a:pt x="222250" y="45720"/>
                  </a:cubicBezTo>
                  <a:cubicBezTo>
                    <a:pt x="266700" y="24130"/>
                    <a:pt x="328930" y="11430"/>
                    <a:pt x="381000" y="5080"/>
                  </a:cubicBezTo>
                  <a:cubicBezTo>
                    <a:pt x="426720" y="0"/>
                    <a:pt x="478790" y="1270"/>
                    <a:pt x="514350" y="8890"/>
                  </a:cubicBezTo>
                  <a:cubicBezTo>
                    <a:pt x="541020" y="13970"/>
                    <a:pt x="558800" y="22860"/>
                    <a:pt x="577850" y="34290"/>
                  </a:cubicBezTo>
                  <a:cubicBezTo>
                    <a:pt x="596900" y="44450"/>
                    <a:pt x="612140" y="54610"/>
                    <a:pt x="626110" y="73660"/>
                  </a:cubicBezTo>
                  <a:cubicBezTo>
                    <a:pt x="648970" y="102870"/>
                    <a:pt x="669290" y="149860"/>
                    <a:pt x="684530" y="198120"/>
                  </a:cubicBezTo>
                  <a:cubicBezTo>
                    <a:pt x="704850" y="259080"/>
                    <a:pt x="739140" y="381000"/>
                    <a:pt x="728980" y="415290"/>
                  </a:cubicBezTo>
                  <a:cubicBezTo>
                    <a:pt x="725170" y="427990"/>
                    <a:pt x="716280" y="436880"/>
                    <a:pt x="707390" y="438150"/>
                  </a:cubicBezTo>
                  <a:cubicBezTo>
                    <a:pt x="699770" y="439420"/>
                    <a:pt x="683260" y="430530"/>
                    <a:pt x="680720" y="422910"/>
                  </a:cubicBezTo>
                  <a:cubicBezTo>
                    <a:pt x="678180" y="415290"/>
                    <a:pt x="687070" y="392430"/>
                    <a:pt x="694690" y="388620"/>
                  </a:cubicBezTo>
                  <a:cubicBezTo>
                    <a:pt x="702310" y="386080"/>
                    <a:pt x="725170" y="396240"/>
                    <a:pt x="727710" y="405130"/>
                  </a:cubicBezTo>
                  <a:cubicBezTo>
                    <a:pt x="730250" y="412750"/>
                    <a:pt x="718820" y="434340"/>
                    <a:pt x="709930" y="436880"/>
                  </a:cubicBezTo>
                  <a:cubicBezTo>
                    <a:pt x="702310" y="439420"/>
                    <a:pt x="690880" y="435610"/>
                    <a:pt x="681990" y="425450"/>
                  </a:cubicBezTo>
                  <a:cubicBezTo>
                    <a:pt x="656590" y="396240"/>
                    <a:pt x="651510" y="238760"/>
                    <a:pt x="626110" y="177800"/>
                  </a:cubicBezTo>
                  <a:cubicBezTo>
                    <a:pt x="610870" y="139700"/>
                    <a:pt x="596900" y="110490"/>
                    <a:pt x="572770" y="90170"/>
                  </a:cubicBezTo>
                  <a:cubicBezTo>
                    <a:pt x="549910" y="71120"/>
                    <a:pt x="518160" y="62230"/>
                    <a:pt x="487680" y="55880"/>
                  </a:cubicBezTo>
                  <a:cubicBezTo>
                    <a:pt x="454660" y="49530"/>
                    <a:pt x="415290" y="53340"/>
                    <a:pt x="381000" y="55880"/>
                  </a:cubicBezTo>
                  <a:cubicBezTo>
                    <a:pt x="350520" y="59690"/>
                    <a:pt x="322580" y="60960"/>
                    <a:pt x="293370" y="71120"/>
                  </a:cubicBezTo>
                  <a:cubicBezTo>
                    <a:pt x="260350" y="82550"/>
                    <a:pt x="224790" y="100330"/>
                    <a:pt x="195580" y="125730"/>
                  </a:cubicBezTo>
                  <a:cubicBezTo>
                    <a:pt x="162560" y="154940"/>
                    <a:pt x="130810" y="193040"/>
                    <a:pt x="106680" y="238760"/>
                  </a:cubicBezTo>
                  <a:cubicBezTo>
                    <a:pt x="77470" y="295910"/>
                    <a:pt x="69850" y="422910"/>
                    <a:pt x="44450" y="447040"/>
                  </a:cubicBezTo>
                  <a:cubicBezTo>
                    <a:pt x="34290" y="455930"/>
                    <a:pt x="19050" y="457200"/>
                    <a:pt x="11430" y="452120"/>
                  </a:cubicBezTo>
                  <a:cubicBezTo>
                    <a:pt x="5080" y="449580"/>
                    <a:pt x="0" y="426720"/>
                    <a:pt x="0" y="4267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7" id="407"/>
          <p:cNvGrpSpPr/>
          <p:nvPr/>
        </p:nvGrpSpPr>
        <p:grpSpPr>
          <a:xfrm rot="0">
            <a:off x="14719935" y="5607368"/>
            <a:ext cx="326708" cy="209550"/>
            <a:chOff x="0" y="0"/>
            <a:chExt cx="435610" cy="279400"/>
          </a:xfrm>
        </p:grpSpPr>
        <p:sp>
          <p:nvSpPr>
            <p:cNvPr name="Freeform 408" id="408"/>
            <p:cNvSpPr/>
            <p:nvPr/>
          </p:nvSpPr>
          <p:spPr>
            <a:xfrm flipH="false" flipV="false" rot="0">
              <a:off x="46990" y="49530"/>
              <a:ext cx="340360" cy="180340"/>
            </a:xfrm>
            <a:custGeom>
              <a:avLst/>
              <a:gdLst/>
              <a:ahLst/>
              <a:cxnLst/>
              <a:rect r="r" b="b" t="t" l="l"/>
              <a:pathLst>
                <a:path h="180340" w="340360">
                  <a:moveTo>
                    <a:pt x="52070" y="34290"/>
                  </a:moveTo>
                  <a:cubicBezTo>
                    <a:pt x="123190" y="123190"/>
                    <a:pt x="148590" y="130810"/>
                    <a:pt x="168910" y="128270"/>
                  </a:cubicBezTo>
                  <a:cubicBezTo>
                    <a:pt x="189230" y="127000"/>
                    <a:pt x="209550" y="114300"/>
                    <a:pt x="227330" y="99060"/>
                  </a:cubicBezTo>
                  <a:cubicBezTo>
                    <a:pt x="252730" y="78740"/>
                    <a:pt x="278130" y="19050"/>
                    <a:pt x="297180" y="6350"/>
                  </a:cubicBezTo>
                  <a:cubicBezTo>
                    <a:pt x="306070" y="1270"/>
                    <a:pt x="314960" y="0"/>
                    <a:pt x="321310" y="2540"/>
                  </a:cubicBezTo>
                  <a:cubicBezTo>
                    <a:pt x="327660" y="5080"/>
                    <a:pt x="335280" y="12700"/>
                    <a:pt x="337820" y="19050"/>
                  </a:cubicBezTo>
                  <a:cubicBezTo>
                    <a:pt x="340360" y="26670"/>
                    <a:pt x="337820" y="38100"/>
                    <a:pt x="332740" y="43180"/>
                  </a:cubicBezTo>
                  <a:cubicBezTo>
                    <a:pt x="327660" y="48260"/>
                    <a:pt x="311150" y="52070"/>
                    <a:pt x="303530" y="49530"/>
                  </a:cubicBezTo>
                  <a:cubicBezTo>
                    <a:pt x="295910" y="48260"/>
                    <a:pt x="289560" y="38100"/>
                    <a:pt x="288290" y="31750"/>
                  </a:cubicBezTo>
                  <a:cubicBezTo>
                    <a:pt x="287020" y="24130"/>
                    <a:pt x="290830" y="13970"/>
                    <a:pt x="295910" y="8890"/>
                  </a:cubicBezTo>
                  <a:cubicBezTo>
                    <a:pt x="300990" y="3810"/>
                    <a:pt x="311150" y="0"/>
                    <a:pt x="318770" y="1270"/>
                  </a:cubicBezTo>
                  <a:cubicBezTo>
                    <a:pt x="325120" y="2540"/>
                    <a:pt x="335280" y="8890"/>
                    <a:pt x="336550" y="16510"/>
                  </a:cubicBezTo>
                  <a:cubicBezTo>
                    <a:pt x="340360" y="30480"/>
                    <a:pt x="322580" y="59690"/>
                    <a:pt x="309880" y="80010"/>
                  </a:cubicBezTo>
                  <a:cubicBezTo>
                    <a:pt x="297180" y="101600"/>
                    <a:pt x="278130" y="123190"/>
                    <a:pt x="257810" y="139700"/>
                  </a:cubicBezTo>
                  <a:cubicBezTo>
                    <a:pt x="238760" y="154940"/>
                    <a:pt x="212090" y="168910"/>
                    <a:pt x="191770" y="175260"/>
                  </a:cubicBezTo>
                  <a:cubicBezTo>
                    <a:pt x="175260" y="180340"/>
                    <a:pt x="162560" y="180340"/>
                    <a:pt x="146050" y="179070"/>
                  </a:cubicBezTo>
                  <a:cubicBezTo>
                    <a:pt x="127000" y="176530"/>
                    <a:pt x="104140" y="168910"/>
                    <a:pt x="85090" y="157480"/>
                  </a:cubicBezTo>
                  <a:cubicBezTo>
                    <a:pt x="64770" y="146050"/>
                    <a:pt x="45720" y="127000"/>
                    <a:pt x="31750" y="106680"/>
                  </a:cubicBezTo>
                  <a:cubicBezTo>
                    <a:pt x="19050" y="86360"/>
                    <a:pt x="0" y="52070"/>
                    <a:pt x="3810" y="36830"/>
                  </a:cubicBezTo>
                  <a:cubicBezTo>
                    <a:pt x="6350" y="27940"/>
                    <a:pt x="19050" y="20320"/>
                    <a:pt x="27940" y="19050"/>
                  </a:cubicBezTo>
                  <a:cubicBezTo>
                    <a:pt x="35560" y="19050"/>
                    <a:pt x="52070" y="34290"/>
                    <a:pt x="52070" y="342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9" id="409"/>
          <p:cNvGrpSpPr/>
          <p:nvPr/>
        </p:nvGrpSpPr>
        <p:grpSpPr>
          <a:xfrm rot="0">
            <a:off x="14910435" y="6562725"/>
            <a:ext cx="541972" cy="314325"/>
            <a:chOff x="0" y="0"/>
            <a:chExt cx="722630" cy="419100"/>
          </a:xfrm>
        </p:grpSpPr>
        <p:sp>
          <p:nvSpPr>
            <p:cNvPr name="Freeform 410" id="410"/>
            <p:cNvSpPr/>
            <p:nvPr/>
          </p:nvSpPr>
          <p:spPr>
            <a:xfrm flipH="false" flipV="false" rot="0">
              <a:off x="50800" y="49530"/>
              <a:ext cx="622300" cy="323850"/>
            </a:xfrm>
            <a:custGeom>
              <a:avLst/>
              <a:gdLst/>
              <a:ahLst/>
              <a:cxnLst/>
              <a:rect r="r" b="b" t="t" l="l"/>
              <a:pathLst>
                <a:path h="323850" w="622300">
                  <a:moveTo>
                    <a:pt x="50800" y="123190"/>
                  </a:moveTo>
                  <a:cubicBezTo>
                    <a:pt x="66040" y="187960"/>
                    <a:pt x="90170" y="227330"/>
                    <a:pt x="105410" y="245110"/>
                  </a:cubicBezTo>
                  <a:cubicBezTo>
                    <a:pt x="114300" y="256540"/>
                    <a:pt x="120650" y="264160"/>
                    <a:pt x="132080" y="267970"/>
                  </a:cubicBezTo>
                  <a:cubicBezTo>
                    <a:pt x="146050" y="273050"/>
                    <a:pt x="163830" y="271780"/>
                    <a:pt x="190500" y="267970"/>
                  </a:cubicBezTo>
                  <a:cubicBezTo>
                    <a:pt x="245110" y="257810"/>
                    <a:pt x="388620" y="208280"/>
                    <a:pt x="443230" y="180340"/>
                  </a:cubicBezTo>
                  <a:cubicBezTo>
                    <a:pt x="471170" y="165100"/>
                    <a:pt x="483870" y="156210"/>
                    <a:pt x="502920" y="135890"/>
                  </a:cubicBezTo>
                  <a:cubicBezTo>
                    <a:pt x="530860" y="105410"/>
                    <a:pt x="557530" y="17780"/>
                    <a:pt x="580390" y="5080"/>
                  </a:cubicBezTo>
                  <a:cubicBezTo>
                    <a:pt x="591820" y="0"/>
                    <a:pt x="605790" y="1270"/>
                    <a:pt x="612140" y="6350"/>
                  </a:cubicBezTo>
                  <a:cubicBezTo>
                    <a:pt x="617220" y="12700"/>
                    <a:pt x="619760" y="36830"/>
                    <a:pt x="613410" y="43180"/>
                  </a:cubicBezTo>
                  <a:cubicBezTo>
                    <a:pt x="608330" y="49530"/>
                    <a:pt x="582930" y="49530"/>
                    <a:pt x="576580" y="44450"/>
                  </a:cubicBezTo>
                  <a:cubicBezTo>
                    <a:pt x="571500" y="38100"/>
                    <a:pt x="572770" y="13970"/>
                    <a:pt x="579120" y="7620"/>
                  </a:cubicBezTo>
                  <a:cubicBezTo>
                    <a:pt x="582930" y="1270"/>
                    <a:pt x="595630" y="0"/>
                    <a:pt x="601980" y="1270"/>
                  </a:cubicBezTo>
                  <a:cubicBezTo>
                    <a:pt x="609600" y="5080"/>
                    <a:pt x="619760" y="13970"/>
                    <a:pt x="621030" y="25400"/>
                  </a:cubicBezTo>
                  <a:cubicBezTo>
                    <a:pt x="622300" y="50800"/>
                    <a:pt x="575310" y="119380"/>
                    <a:pt x="552450" y="151130"/>
                  </a:cubicBezTo>
                  <a:cubicBezTo>
                    <a:pt x="537210" y="172720"/>
                    <a:pt x="528320" y="185420"/>
                    <a:pt x="506730" y="200660"/>
                  </a:cubicBezTo>
                  <a:cubicBezTo>
                    <a:pt x="472440" y="227330"/>
                    <a:pt x="403860" y="255270"/>
                    <a:pt x="350520" y="274320"/>
                  </a:cubicBezTo>
                  <a:cubicBezTo>
                    <a:pt x="298450" y="293370"/>
                    <a:pt x="232410" y="313690"/>
                    <a:pt x="190500" y="318770"/>
                  </a:cubicBezTo>
                  <a:cubicBezTo>
                    <a:pt x="163830" y="321310"/>
                    <a:pt x="144780" y="323850"/>
                    <a:pt x="124460" y="317500"/>
                  </a:cubicBezTo>
                  <a:cubicBezTo>
                    <a:pt x="100330" y="308610"/>
                    <a:pt x="76200" y="289560"/>
                    <a:pt x="57150" y="265430"/>
                  </a:cubicBezTo>
                  <a:cubicBezTo>
                    <a:pt x="33020" y="234950"/>
                    <a:pt x="1270" y="171450"/>
                    <a:pt x="0" y="140970"/>
                  </a:cubicBezTo>
                  <a:cubicBezTo>
                    <a:pt x="0" y="123190"/>
                    <a:pt x="7620" y="104140"/>
                    <a:pt x="16510" y="99060"/>
                  </a:cubicBezTo>
                  <a:cubicBezTo>
                    <a:pt x="22860" y="96520"/>
                    <a:pt x="34290" y="99060"/>
                    <a:pt x="39370" y="102870"/>
                  </a:cubicBezTo>
                  <a:cubicBezTo>
                    <a:pt x="45720" y="106680"/>
                    <a:pt x="50800" y="123190"/>
                    <a:pt x="50800" y="1231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1" id="411"/>
          <p:cNvGrpSpPr/>
          <p:nvPr/>
        </p:nvGrpSpPr>
        <p:grpSpPr>
          <a:xfrm rot="0">
            <a:off x="15228570" y="6540818"/>
            <a:ext cx="300990" cy="278130"/>
            <a:chOff x="0" y="0"/>
            <a:chExt cx="401320" cy="370840"/>
          </a:xfrm>
        </p:grpSpPr>
        <p:sp>
          <p:nvSpPr>
            <p:cNvPr name="Freeform 412" id="412"/>
            <p:cNvSpPr/>
            <p:nvPr/>
          </p:nvSpPr>
          <p:spPr>
            <a:xfrm flipH="false" flipV="false" rot="0">
              <a:off x="49530" y="46990"/>
              <a:ext cx="308610" cy="273050"/>
            </a:xfrm>
            <a:custGeom>
              <a:avLst/>
              <a:gdLst/>
              <a:ahLst/>
              <a:cxnLst/>
              <a:rect r="r" b="b" t="t" l="l"/>
              <a:pathLst>
                <a:path h="273050" w="308610">
                  <a:moveTo>
                    <a:pt x="15240" y="46990"/>
                  </a:moveTo>
                  <a:cubicBezTo>
                    <a:pt x="149860" y="0"/>
                    <a:pt x="171450" y="1270"/>
                    <a:pt x="186690" y="7620"/>
                  </a:cubicBezTo>
                  <a:cubicBezTo>
                    <a:pt x="198120" y="11430"/>
                    <a:pt x="204470" y="20320"/>
                    <a:pt x="213360" y="27940"/>
                  </a:cubicBezTo>
                  <a:cubicBezTo>
                    <a:pt x="222250" y="35560"/>
                    <a:pt x="229870" y="40640"/>
                    <a:pt x="237490" y="55880"/>
                  </a:cubicBezTo>
                  <a:cubicBezTo>
                    <a:pt x="257810" y="90170"/>
                    <a:pt x="308610" y="212090"/>
                    <a:pt x="300990" y="245110"/>
                  </a:cubicBezTo>
                  <a:cubicBezTo>
                    <a:pt x="297180" y="259080"/>
                    <a:pt x="283210" y="270510"/>
                    <a:pt x="274320" y="271780"/>
                  </a:cubicBezTo>
                  <a:cubicBezTo>
                    <a:pt x="266700" y="271780"/>
                    <a:pt x="254000" y="260350"/>
                    <a:pt x="251460" y="252730"/>
                  </a:cubicBezTo>
                  <a:cubicBezTo>
                    <a:pt x="248920" y="245110"/>
                    <a:pt x="251460" y="233680"/>
                    <a:pt x="256540" y="228600"/>
                  </a:cubicBezTo>
                  <a:cubicBezTo>
                    <a:pt x="262890" y="223520"/>
                    <a:pt x="279400" y="219710"/>
                    <a:pt x="287020" y="223520"/>
                  </a:cubicBezTo>
                  <a:cubicBezTo>
                    <a:pt x="293370" y="226060"/>
                    <a:pt x="299720" y="234950"/>
                    <a:pt x="300990" y="242570"/>
                  </a:cubicBezTo>
                  <a:cubicBezTo>
                    <a:pt x="300990" y="250190"/>
                    <a:pt x="293370" y="266700"/>
                    <a:pt x="285750" y="269240"/>
                  </a:cubicBezTo>
                  <a:cubicBezTo>
                    <a:pt x="278130" y="273050"/>
                    <a:pt x="264160" y="269240"/>
                    <a:pt x="255270" y="261620"/>
                  </a:cubicBezTo>
                  <a:cubicBezTo>
                    <a:pt x="242570" y="251460"/>
                    <a:pt x="233680" y="224790"/>
                    <a:pt x="222250" y="199390"/>
                  </a:cubicBezTo>
                  <a:cubicBezTo>
                    <a:pt x="207010" y="163830"/>
                    <a:pt x="203200" y="86360"/>
                    <a:pt x="180340" y="66040"/>
                  </a:cubicBezTo>
                  <a:cubicBezTo>
                    <a:pt x="165100" y="53340"/>
                    <a:pt x="144780" y="53340"/>
                    <a:pt x="124460" y="54610"/>
                  </a:cubicBezTo>
                  <a:cubicBezTo>
                    <a:pt x="95250" y="58420"/>
                    <a:pt x="46990" y="99060"/>
                    <a:pt x="26670" y="95250"/>
                  </a:cubicBezTo>
                  <a:cubicBezTo>
                    <a:pt x="13970" y="93980"/>
                    <a:pt x="2540" y="81280"/>
                    <a:pt x="1270" y="72390"/>
                  </a:cubicBezTo>
                  <a:cubicBezTo>
                    <a:pt x="0" y="64770"/>
                    <a:pt x="15240" y="46990"/>
                    <a:pt x="15240" y="469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3" id="413"/>
          <p:cNvGrpSpPr/>
          <p:nvPr/>
        </p:nvGrpSpPr>
        <p:grpSpPr>
          <a:xfrm rot="0">
            <a:off x="15387638" y="5348288"/>
            <a:ext cx="664845" cy="419100"/>
            <a:chOff x="0" y="0"/>
            <a:chExt cx="886460" cy="558800"/>
          </a:xfrm>
        </p:grpSpPr>
        <p:sp>
          <p:nvSpPr>
            <p:cNvPr name="Freeform 414" id="414"/>
            <p:cNvSpPr/>
            <p:nvPr/>
          </p:nvSpPr>
          <p:spPr>
            <a:xfrm flipH="false" flipV="false" rot="0">
              <a:off x="50800" y="49530"/>
              <a:ext cx="786130" cy="458470"/>
            </a:xfrm>
            <a:custGeom>
              <a:avLst/>
              <a:gdLst/>
              <a:ahLst/>
              <a:cxnLst/>
              <a:rect r="r" b="b" t="t" l="l"/>
              <a:pathLst>
                <a:path h="458470" w="786130">
                  <a:moveTo>
                    <a:pt x="0" y="433070"/>
                  </a:moveTo>
                  <a:cubicBezTo>
                    <a:pt x="21590" y="181610"/>
                    <a:pt x="30480" y="149860"/>
                    <a:pt x="54610" y="120650"/>
                  </a:cubicBezTo>
                  <a:cubicBezTo>
                    <a:pt x="85090" y="87630"/>
                    <a:pt x="142240" y="63500"/>
                    <a:pt x="186690" y="43180"/>
                  </a:cubicBezTo>
                  <a:cubicBezTo>
                    <a:pt x="227330" y="25400"/>
                    <a:pt x="276860" y="11430"/>
                    <a:pt x="311150" y="5080"/>
                  </a:cubicBezTo>
                  <a:cubicBezTo>
                    <a:pt x="335280" y="1270"/>
                    <a:pt x="353060" y="1270"/>
                    <a:pt x="373380" y="1270"/>
                  </a:cubicBezTo>
                  <a:cubicBezTo>
                    <a:pt x="394970" y="1270"/>
                    <a:pt x="416560" y="0"/>
                    <a:pt x="438150" y="5080"/>
                  </a:cubicBezTo>
                  <a:cubicBezTo>
                    <a:pt x="464820" y="11430"/>
                    <a:pt x="491490" y="22860"/>
                    <a:pt x="519430" y="41910"/>
                  </a:cubicBezTo>
                  <a:cubicBezTo>
                    <a:pt x="560070" y="68580"/>
                    <a:pt x="610870" y="115570"/>
                    <a:pt x="647700" y="157480"/>
                  </a:cubicBezTo>
                  <a:cubicBezTo>
                    <a:pt x="684530" y="200660"/>
                    <a:pt x="717550" y="250190"/>
                    <a:pt x="741680" y="297180"/>
                  </a:cubicBezTo>
                  <a:cubicBezTo>
                    <a:pt x="762000" y="337820"/>
                    <a:pt x="784860" y="394970"/>
                    <a:pt x="783590" y="420370"/>
                  </a:cubicBezTo>
                  <a:cubicBezTo>
                    <a:pt x="783590" y="433070"/>
                    <a:pt x="778510" y="445770"/>
                    <a:pt x="772160" y="449580"/>
                  </a:cubicBezTo>
                  <a:cubicBezTo>
                    <a:pt x="763270" y="452120"/>
                    <a:pt x="741680" y="444500"/>
                    <a:pt x="736600" y="438150"/>
                  </a:cubicBezTo>
                  <a:cubicBezTo>
                    <a:pt x="732790" y="431800"/>
                    <a:pt x="734060" y="420370"/>
                    <a:pt x="737870" y="414020"/>
                  </a:cubicBezTo>
                  <a:cubicBezTo>
                    <a:pt x="740410" y="407670"/>
                    <a:pt x="750570" y="401320"/>
                    <a:pt x="758190" y="401320"/>
                  </a:cubicBezTo>
                  <a:cubicBezTo>
                    <a:pt x="765810" y="402590"/>
                    <a:pt x="783590" y="417830"/>
                    <a:pt x="784860" y="426720"/>
                  </a:cubicBezTo>
                  <a:cubicBezTo>
                    <a:pt x="786130" y="434340"/>
                    <a:pt x="774700" y="448310"/>
                    <a:pt x="767080" y="450850"/>
                  </a:cubicBezTo>
                  <a:cubicBezTo>
                    <a:pt x="759460" y="453390"/>
                    <a:pt x="746760" y="449580"/>
                    <a:pt x="737870" y="440690"/>
                  </a:cubicBezTo>
                  <a:cubicBezTo>
                    <a:pt x="715010" y="417830"/>
                    <a:pt x="702310" y="326390"/>
                    <a:pt x="674370" y="278130"/>
                  </a:cubicBezTo>
                  <a:cubicBezTo>
                    <a:pt x="648970" y="234950"/>
                    <a:pt x="612140" y="198120"/>
                    <a:pt x="580390" y="165100"/>
                  </a:cubicBezTo>
                  <a:cubicBezTo>
                    <a:pt x="552450" y="135890"/>
                    <a:pt x="523240" y="105410"/>
                    <a:pt x="496570" y="87630"/>
                  </a:cubicBezTo>
                  <a:cubicBezTo>
                    <a:pt x="477520" y="73660"/>
                    <a:pt x="461010" y="64770"/>
                    <a:pt x="443230" y="59690"/>
                  </a:cubicBezTo>
                  <a:cubicBezTo>
                    <a:pt x="424180" y="53340"/>
                    <a:pt x="407670" y="52070"/>
                    <a:pt x="387350" y="52070"/>
                  </a:cubicBezTo>
                  <a:cubicBezTo>
                    <a:pt x="358140" y="52070"/>
                    <a:pt x="318770" y="55880"/>
                    <a:pt x="285750" y="63500"/>
                  </a:cubicBezTo>
                  <a:cubicBezTo>
                    <a:pt x="248920" y="71120"/>
                    <a:pt x="207010" y="87630"/>
                    <a:pt x="173990" y="101600"/>
                  </a:cubicBezTo>
                  <a:cubicBezTo>
                    <a:pt x="146050" y="115570"/>
                    <a:pt x="119380" y="124460"/>
                    <a:pt x="101600" y="146050"/>
                  </a:cubicBezTo>
                  <a:cubicBezTo>
                    <a:pt x="81280" y="166370"/>
                    <a:pt x="71120" y="193040"/>
                    <a:pt x="62230" y="228600"/>
                  </a:cubicBezTo>
                  <a:cubicBezTo>
                    <a:pt x="48260" y="280670"/>
                    <a:pt x="68580" y="407670"/>
                    <a:pt x="50800" y="439420"/>
                  </a:cubicBezTo>
                  <a:cubicBezTo>
                    <a:pt x="43180" y="450850"/>
                    <a:pt x="30480" y="458470"/>
                    <a:pt x="22860" y="458470"/>
                  </a:cubicBezTo>
                  <a:cubicBezTo>
                    <a:pt x="13970" y="457200"/>
                    <a:pt x="0" y="433070"/>
                    <a:pt x="0" y="4330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5" id="415"/>
          <p:cNvGrpSpPr/>
          <p:nvPr/>
        </p:nvGrpSpPr>
        <p:grpSpPr>
          <a:xfrm rot="0">
            <a:off x="15826740" y="5629275"/>
            <a:ext cx="347662" cy="200025"/>
            <a:chOff x="0" y="0"/>
            <a:chExt cx="463550" cy="266700"/>
          </a:xfrm>
        </p:grpSpPr>
        <p:sp>
          <p:nvSpPr>
            <p:cNvPr name="Freeform 416" id="416"/>
            <p:cNvSpPr/>
            <p:nvPr/>
          </p:nvSpPr>
          <p:spPr>
            <a:xfrm flipH="false" flipV="false" rot="0">
              <a:off x="48260" y="45720"/>
              <a:ext cx="367030" cy="176530"/>
            </a:xfrm>
            <a:custGeom>
              <a:avLst/>
              <a:gdLst/>
              <a:ahLst/>
              <a:cxnLst/>
              <a:rect r="r" b="b" t="t" l="l"/>
              <a:pathLst>
                <a:path h="176530" w="367030">
                  <a:moveTo>
                    <a:pt x="46990" y="12700"/>
                  </a:moveTo>
                  <a:cubicBezTo>
                    <a:pt x="96520" y="85090"/>
                    <a:pt x="118110" y="111760"/>
                    <a:pt x="143510" y="119380"/>
                  </a:cubicBezTo>
                  <a:cubicBezTo>
                    <a:pt x="170180" y="128270"/>
                    <a:pt x="207010" y="125730"/>
                    <a:pt x="236220" y="115570"/>
                  </a:cubicBezTo>
                  <a:cubicBezTo>
                    <a:pt x="271780" y="102870"/>
                    <a:pt x="313690" y="44450"/>
                    <a:pt x="336550" y="43180"/>
                  </a:cubicBezTo>
                  <a:cubicBezTo>
                    <a:pt x="347980" y="41910"/>
                    <a:pt x="360680" y="50800"/>
                    <a:pt x="363220" y="58420"/>
                  </a:cubicBezTo>
                  <a:cubicBezTo>
                    <a:pt x="367030" y="66040"/>
                    <a:pt x="356870" y="87630"/>
                    <a:pt x="349250" y="91440"/>
                  </a:cubicBezTo>
                  <a:cubicBezTo>
                    <a:pt x="342900" y="95250"/>
                    <a:pt x="331470" y="92710"/>
                    <a:pt x="325120" y="88900"/>
                  </a:cubicBezTo>
                  <a:cubicBezTo>
                    <a:pt x="318770" y="83820"/>
                    <a:pt x="313690" y="67310"/>
                    <a:pt x="316230" y="59690"/>
                  </a:cubicBezTo>
                  <a:cubicBezTo>
                    <a:pt x="318770" y="52070"/>
                    <a:pt x="334010" y="43180"/>
                    <a:pt x="342900" y="43180"/>
                  </a:cubicBezTo>
                  <a:cubicBezTo>
                    <a:pt x="349250" y="43180"/>
                    <a:pt x="359410" y="49530"/>
                    <a:pt x="361950" y="55880"/>
                  </a:cubicBezTo>
                  <a:cubicBezTo>
                    <a:pt x="365760" y="62230"/>
                    <a:pt x="365760" y="71120"/>
                    <a:pt x="363220" y="78740"/>
                  </a:cubicBezTo>
                  <a:cubicBezTo>
                    <a:pt x="358140" y="91440"/>
                    <a:pt x="344170" y="102870"/>
                    <a:pt x="328930" y="115570"/>
                  </a:cubicBezTo>
                  <a:cubicBezTo>
                    <a:pt x="307340" y="132080"/>
                    <a:pt x="275590" y="157480"/>
                    <a:pt x="245110" y="167640"/>
                  </a:cubicBezTo>
                  <a:cubicBezTo>
                    <a:pt x="210820" y="176530"/>
                    <a:pt x="162560" y="176530"/>
                    <a:pt x="132080" y="168910"/>
                  </a:cubicBezTo>
                  <a:cubicBezTo>
                    <a:pt x="111760" y="163830"/>
                    <a:pt x="99060" y="156210"/>
                    <a:pt x="81280" y="142240"/>
                  </a:cubicBezTo>
                  <a:cubicBezTo>
                    <a:pt x="55880" y="119380"/>
                    <a:pt x="8890" y="64770"/>
                    <a:pt x="2540" y="38100"/>
                  </a:cubicBezTo>
                  <a:cubicBezTo>
                    <a:pt x="0" y="25400"/>
                    <a:pt x="2540" y="10160"/>
                    <a:pt x="10160" y="5080"/>
                  </a:cubicBezTo>
                  <a:cubicBezTo>
                    <a:pt x="16510" y="0"/>
                    <a:pt x="46990" y="12700"/>
                    <a:pt x="46990" y="127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7" id="417"/>
          <p:cNvGrpSpPr/>
          <p:nvPr/>
        </p:nvGrpSpPr>
        <p:grpSpPr>
          <a:xfrm rot="0">
            <a:off x="15931515" y="6539865"/>
            <a:ext cx="421957" cy="542925"/>
            <a:chOff x="0" y="0"/>
            <a:chExt cx="562610" cy="723900"/>
          </a:xfrm>
        </p:grpSpPr>
        <p:sp>
          <p:nvSpPr>
            <p:cNvPr name="Freeform 418" id="418"/>
            <p:cNvSpPr/>
            <p:nvPr/>
          </p:nvSpPr>
          <p:spPr>
            <a:xfrm flipH="false" flipV="false" rot="0">
              <a:off x="39370" y="49530"/>
              <a:ext cx="471170" cy="627380"/>
            </a:xfrm>
            <a:custGeom>
              <a:avLst/>
              <a:gdLst/>
              <a:ahLst/>
              <a:cxnLst/>
              <a:rect r="r" b="b" t="t" l="l"/>
              <a:pathLst>
                <a:path h="627380" w="471170">
                  <a:moveTo>
                    <a:pt x="58420" y="26670"/>
                  </a:moveTo>
                  <a:cubicBezTo>
                    <a:pt x="83820" y="218440"/>
                    <a:pt x="102870" y="257810"/>
                    <a:pt x="124460" y="290830"/>
                  </a:cubicBezTo>
                  <a:cubicBezTo>
                    <a:pt x="146050" y="323850"/>
                    <a:pt x="166370" y="342900"/>
                    <a:pt x="200660" y="375920"/>
                  </a:cubicBezTo>
                  <a:cubicBezTo>
                    <a:pt x="260350" y="431800"/>
                    <a:pt x="438150" y="538480"/>
                    <a:pt x="462280" y="582930"/>
                  </a:cubicBezTo>
                  <a:cubicBezTo>
                    <a:pt x="469900" y="598170"/>
                    <a:pt x="471170" y="613410"/>
                    <a:pt x="464820" y="619760"/>
                  </a:cubicBezTo>
                  <a:cubicBezTo>
                    <a:pt x="459740" y="626110"/>
                    <a:pt x="435610" y="626110"/>
                    <a:pt x="427990" y="621030"/>
                  </a:cubicBezTo>
                  <a:cubicBezTo>
                    <a:pt x="422910" y="615950"/>
                    <a:pt x="419100" y="604520"/>
                    <a:pt x="421640" y="598170"/>
                  </a:cubicBezTo>
                  <a:cubicBezTo>
                    <a:pt x="422910" y="590550"/>
                    <a:pt x="429260" y="581660"/>
                    <a:pt x="435610" y="579120"/>
                  </a:cubicBezTo>
                  <a:cubicBezTo>
                    <a:pt x="441960" y="576580"/>
                    <a:pt x="453390" y="577850"/>
                    <a:pt x="459740" y="581660"/>
                  </a:cubicBezTo>
                  <a:cubicBezTo>
                    <a:pt x="466090" y="585470"/>
                    <a:pt x="471170" y="594360"/>
                    <a:pt x="471170" y="601980"/>
                  </a:cubicBezTo>
                  <a:cubicBezTo>
                    <a:pt x="471170" y="608330"/>
                    <a:pt x="467360" y="619760"/>
                    <a:pt x="461010" y="623570"/>
                  </a:cubicBezTo>
                  <a:cubicBezTo>
                    <a:pt x="453390" y="627380"/>
                    <a:pt x="444500" y="627380"/>
                    <a:pt x="430530" y="622300"/>
                  </a:cubicBezTo>
                  <a:cubicBezTo>
                    <a:pt x="383540" y="605790"/>
                    <a:pt x="222250" y="464820"/>
                    <a:pt x="165100" y="411480"/>
                  </a:cubicBezTo>
                  <a:cubicBezTo>
                    <a:pt x="133350" y="383540"/>
                    <a:pt x="118110" y="369570"/>
                    <a:pt x="97790" y="340360"/>
                  </a:cubicBezTo>
                  <a:cubicBezTo>
                    <a:pt x="72390" y="304800"/>
                    <a:pt x="44450" y="245110"/>
                    <a:pt x="30480" y="207010"/>
                  </a:cubicBezTo>
                  <a:cubicBezTo>
                    <a:pt x="20320" y="181610"/>
                    <a:pt x="17780" y="166370"/>
                    <a:pt x="13970" y="139700"/>
                  </a:cubicBezTo>
                  <a:cubicBezTo>
                    <a:pt x="10160" y="104140"/>
                    <a:pt x="0" y="34290"/>
                    <a:pt x="11430" y="15240"/>
                  </a:cubicBezTo>
                  <a:cubicBezTo>
                    <a:pt x="16510" y="5080"/>
                    <a:pt x="29210" y="0"/>
                    <a:pt x="36830" y="1270"/>
                  </a:cubicBezTo>
                  <a:cubicBezTo>
                    <a:pt x="44450" y="2540"/>
                    <a:pt x="58420" y="26670"/>
                    <a:pt x="5842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9" id="419"/>
          <p:cNvGrpSpPr/>
          <p:nvPr/>
        </p:nvGrpSpPr>
        <p:grpSpPr>
          <a:xfrm rot="0">
            <a:off x="16215360" y="6801803"/>
            <a:ext cx="210503" cy="389572"/>
            <a:chOff x="0" y="0"/>
            <a:chExt cx="280670" cy="519430"/>
          </a:xfrm>
        </p:grpSpPr>
        <p:sp>
          <p:nvSpPr>
            <p:cNvPr name="Freeform 420" id="420"/>
            <p:cNvSpPr/>
            <p:nvPr/>
          </p:nvSpPr>
          <p:spPr>
            <a:xfrm flipH="false" flipV="false" rot="0">
              <a:off x="50800" y="48260"/>
              <a:ext cx="190500" cy="420370"/>
            </a:xfrm>
            <a:custGeom>
              <a:avLst/>
              <a:gdLst/>
              <a:ahLst/>
              <a:cxnLst/>
              <a:rect r="r" b="b" t="t" l="l"/>
              <a:pathLst>
                <a:path h="420370" w="190500">
                  <a:moveTo>
                    <a:pt x="39370" y="2540"/>
                  </a:moveTo>
                  <a:cubicBezTo>
                    <a:pt x="143510" y="135890"/>
                    <a:pt x="161290" y="176530"/>
                    <a:pt x="170180" y="217170"/>
                  </a:cubicBezTo>
                  <a:cubicBezTo>
                    <a:pt x="180340" y="260350"/>
                    <a:pt x="190500" y="317500"/>
                    <a:pt x="179070" y="353060"/>
                  </a:cubicBezTo>
                  <a:cubicBezTo>
                    <a:pt x="168910" y="381000"/>
                    <a:pt x="138430" y="417830"/>
                    <a:pt x="123190" y="419100"/>
                  </a:cubicBezTo>
                  <a:cubicBezTo>
                    <a:pt x="114300" y="420370"/>
                    <a:pt x="101600" y="408940"/>
                    <a:pt x="99060" y="401320"/>
                  </a:cubicBezTo>
                  <a:cubicBezTo>
                    <a:pt x="96520" y="394970"/>
                    <a:pt x="99060" y="383540"/>
                    <a:pt x="102870" y="378460"/>
                  </a:cubicBezTo>
                  <a:cubicBezTo>
                    <a:pt x="107950" y="372110"/>
                    <a:pt x="118110" y="367030"/>
                    <a:pt x="125730" y="368300"/>
                  </a:cubicBezTo>
                  <a:cubicBezTo>
                    <a:pt x="133350" y="369570"/>
                    <a:pt x="146050" y="382270"/>
                    <a:pt x="147320" y="389890"/>
                  </a:cubicBezTo>
                  <a:cubicBezTo>
                    <a:pt x="149860" y="396240"/>
                    <a:pt x="146050" y="407670"/>
                    <a:pt x="140970" y="412750"/>
                  </a:cubicBezTo>
                  <a:cubicBezTo>
                    <a:pt x="134620" y="417830"/>
                    <a:pt x="116840" y="420370"/>
                    <a:pt x="110490" y="416560"/>
                  </a:cubicBezTo>
                  <a:cubicBezTo>
                    <a:pt x="102870" y="411480"/>
                    <a:pt x="96520" y="396240"/>
                    <a:pt x="97790" y="387350"/>
                  </a:cubicBezTo>
                  <a:cubicBezTo>
                    <a:pt x="100330" y="378460"/>
                    <a:pt x="121920" y="377190"/>
                    <a:pt x="128270" y="365760"/>
                  </a:cubicBezTo>
                  <a:cubicBezTo>
                    <a:pt x="135890" y="350520"/>
                    <a:pt x="129540" y="325120"/>
                    <a:pt x="128270" y="298450"/>
                  </a:cubicBezTo>
                  <a:cubicBezTo>
                    <a:pt x="124460" y="261620"/>
                    <a:pt x="121920" y="209550"/>
                    <a:pt x="104140" y="166370"/>
                  </a:cubicBezTo>
                  <a:cubicBezTo>
                    <a:pt x="82550" y="118110"/>
                    <a:pt x="3810" y="53340"/>
                    <a:pt x="0" y="25400"/>
                  </a:cubicBezTo>
                  <a:cubicBezTo>
                    <a:pt x="0" y="16510"/>
                    <a:pt x="3810" y="8890"/>
                    <a:pt x="10160" y="3810"/>
                  </a:cubicBezTo>
                  <a:cubicBezTo>
                    <a:pt x="16510" y="0"/>
                    <a:pt x="39370" y="2540"/>
                    <a:pt x="39370" y="25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1" id="421"/>
          <p:cNvGrpSpPr/>
          <p:nvPr/>
        </p:nvGrpSpPr>
        <p:grpSpPr>
          <a:xfrm rot="0">
            <a:off x="16261080" y="4989195"/>
            <a:ext cx="478155" cy="132398"/>
            <a:chOff x="0" y="0"/>
            <a:chExt cx="637540" cy="176530"/>
          </a:xfrm>
        </p:grpSpPr>
        <p:sp>
          <p:nvSpPr>
            <p:cNvPr name="Freeform 422" id="422"/>
            <p:cNvSpPr/>
            <p:nvPr/>
          </p:nvSpPr>
          <p:spPr>
            <a:xfrm flipH="false" flipV="false" rot="0">
              <a:off x="50800" y="30480"/>
              <a:ext cx="537210" cy="100330"/>
            </a:xfrm>
            <a:custGeom>
              <a:avLst/>
              <a:gdLst/>
              <a:ahLst/>
              <a:cxnLst/>
              <a:rect r="r" b="b" t="t" l="l"/>
              <a:pathLst>
                <a:path h="100330" w="537210">
                  <a:moveTo>
                    <a:pt x="17780" y="45720"/>
                  </a:moveTo>
                  <a:cubicBezTo>
                    <a:pt x="205740" y="19050"/>
                    <a:pt x="466090" y="0"/>
                    <a:pt x="514350" y="20320"/>
                  </a:cubicBezTo>
                  <a:cubicBezTo>
                    <a:pt x="528320" y="25400"/>
                    <a:pt x="534670" y="34290"/>
                    <a:pt x="535940" y="43180"/>
                  </a:cubicBezTo>
                  <a:cubicBezTo>
                    <a:pt x="537210" y="50800"/>
                    <a:pt x="527050" y="67310"/>
                    <a:pt x="519430" y="68580"/>
                  </a:cubicBezTo>
                  <a:cubicBezTo>
                    <a:pt x="511810" y="71120"/>
                    <a:pt x="490220" y="60960"/>
                    <a:pt x="486410" y="53340"/>
                  </a:cubicBezTo>
                  <a:cubicBezTo>
                    <a:pt x="482600" y="46990"/>
                    <a:pt x="486410" y="35560"/>
                    <a:pt x="490220" y="29210"/>
                  </a:cubicBezTo>
                  <a:cubicBezTo>
                    <a:pt x="495300" y="24130"/>
                    <a:pt x="505460" y="19050"/>
                    <a:pt x="511810" y="20320"/>
                  </a:cubicBezTo>
                  <a:cubicBezTo>
                    <a:pt x="520700" y="21590"/>
                    <a:pt x="533400" y="31750"/>
                    <a:pt x="535940" y="40640"/>
                  </a:cubicBezTo>
                  <a:cubicBezTo>
                    <a:pt x="537210" y="48260"/>
                    <a:pt x="533400" y="60960"/>
                    <a:pt x="521970" y="67310"/>
                  </a:cubicBezTo>
                  <a:cubicBezTo>
                    <a:pt x="481330" y="95250"/>
                    <a:pt x="208280" y="69850"/>
                    <a:pt x="119380" y="78740"/>
                  </a:cubicBezTo>
                  <a:cubicBezTo>
                    <a:pt x="76200" y="82550"/>
                    <a:pt x="40640" y="100330"/>
                    <a:pt x="21590" y="95250"/>
                  </a:cubicBezTo>
                  <a:cubicBezTo>
                    <a:pt x="10160" y="91440"/>
                    <a:pt x="1270" y="82550"/>
                    <a:pt x="0" y="74930"/>
                  </a:cubicBezTo>
                  <a:cubicBezTo>
                    <a:pt x="0" y="66040"/>
                    <a:pt x="17780" y="45720"/>
                    <a:pt x="17780" y="457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3" id="423"/>
          <p:cNvGrpSpPr/>
          <p:nvPr/>
        </p:nvGrpSpPr>
        <p:grpSpPr>
          <a:xfrm rot="0">
            <a:off x="16079152" y="4569142"/>
            <a:ext cx="319088" cy="334328"/>
            <a:chOff x="0" y="0"/>
            <a:chExt cx="425450" cy="445770"/>
          </a:xfrm>
        </p:grpSpPr>
        <p:sp>
          <p:nvSpPr>
            <p:cNvPr name="Freeform 424" id="424"/>
            <p:cNvSpPr/>
            <p:nvPr/>
          </p:nvSpPr>
          <p:spPr>
            <a:xfrm flipH="false" flipV="false" rot="0">
              <a:off x="49530" y="41910"/>
              <a:ext cx="326390" cy="360680"/>
            </a:xfrm>
            <a:custGeom>
              <a:avLst/>
              <a:gdLst/>
              <a:ahLst/>
              <a:cxnLst/>
              <a:rect r="r" b="b" t="t" l="l"/>
              <a:pathLst>
                <a:path h="360680" w="326390">
                  <a:moveTo>
                    <a:pt x="19050" y="199390"/>
                  </a:moveTo>
                  <a:cubicBezTo>
                    <a:pt x="176530" y="135890"/>
                    <a:pt x="182880" y="128270"/>
                    <a:pt x="187960" y="118110"/>
                  </a:cubicBezTo>
                  <a:cubicBezTo>
                    <a:pt x="190500" y="110490"/>
                    <a:pt x="191770" y="100330"/>
                    <a:pt x="189230" y="91440"/>
                  </a:cubicBezTo>
                  <a:cubicBezTo>
                    <a:pt x="186690" y="81280"/>
                    <a:pt x="176530" y="68580"/>
                    <a:pt x="167640" y="62230"/>
                  </a:cubicBezTo>
                  <a:cubicBezTo>
                    <a:pt x="158750" y="57150"/>
                    <a:pt x="149860" y="53340"/>
                    <a:pt x="139700" y="55880"/>
                  </a:cubicBezTo>
                  <a:cubicBezTo>
                    <a:pt x="127000" y="58420"/>
                    <a:pt x="106680" y="73660"/>
                    <a:pt x="95250" y="90170"/>
                  </a:cubicBezTo>
                  <a:cubicBezTo>
                    <a:pt x="83820" y="106680"/>
                    <a:pt x="78740" y="133350"/>
                    <a:pt x="76200" y="154940"/>
                  </a:cubicBezTo>
                  <a:cubicBezTo>
                    <a:pt x="74930" y="177800"/>
                    <a:pt x="74930" y="201930"/>
                    <a:pt x="82550" y="223520"/>
                  </a:cubicBezTo>
                  <a:cubicBezTo>
                    <a:pt x="93980" y="248920"/>
                    <a:pt x="123190" y="283210"/>
                    <a:pt x="140970" y="295910"/>
                  </a:cubicBezTo>
                  <a:cubicBezTo>
                    <a:pt x="151130" y="303530"/>
                    <a:pt x="156210" y="304800"/>
                    <a:pt x="168910" y="306070"/>
                  </a:cubicBezTo>
                  <a:cubicBezTo>
                    <a:pt x="189230" y="311150"/>
                    <a:pt x="234950" y="314960"/>
                    <a:pt x="256540" y="308610"/>
                  </a:cubicBezTo>
                  <a:cubicBezTo>
                    <a:pt x="271780" y="303530"/>
                    <a:pt x="279400" y="288290"/>
                    <a:pt x="289560" y="285750"/>
                  </a:cubicBezTo>
                  <a:cubicBezTo>
                    <a:pt x="298450" y="283210"/>
                    <a:pt x="308610" y="283210"/>
                    <a:pt x="313690" y="288290"/>
                  </a:cubicBezTo>
                  <a:cubicBezTo>
                    <a:pt x="320040" y="293370"/>
                    <a:pt x="325120" y="308610"/>
                    <a:pt x="323850" y="317500"/>
                  </a:cubicBezTo>
                  <a:cubicBezTo>
                    <a:pt x="322580" y="323850"/>
                    <a:pt x="313690" y="331470"/>
                    <a:pt x="306070" y="334010"/>
                  </a:cubicBezTo>
                  <a:cubicBezTo>
                    <a:pt x="299720" y="335280"/>
                    <a:pt x="288290" y="332740"/>
                    <a:pt x="283210" y="328930"/>
                  </a:cubicBezTo>
                  <a:cubicBezTo>
                    <a:pt x="278130" y="322580"/>
                    <a:pt x="273050" y="306070"/>
                    <a:pt x="276860" y="298450"/>
                  </a:cubicBezTo>
                  <a:cubicBezTo>
                    <a:pt x="279400" y="290830"/>
                    <a:pt x="295910" y="281940"/>
                    <a:pt x="303530" y="284480"/>
                  </a:cubicBezTo>
                  <a:cubicBezTo>
                    <a:pt x="311150" y="285750"/>
                    <a:pt x="323850" y="298450"/>
                    <a:pt x="325120" y="306070"/>
                  </a:cubicBezTo>
                  <a:cubicBezTo>
                    <a:pt x="326390" y="313690"/>
                    <a:pt x="321310" y="321310"/>
                    <a:pt x="316230" y="327660"/>
                  </a:cubicBezTo>
                  <a:cubicBezTo>
                    <a:pt x="308610" y="337820"/>
                    <a:pt x="294640" y="346710"/>
                    <a:pt x="276860" y="351790"/>
                  </a:cubicBezTo>
                  <a:cubicBezTo>
                    <a:pt x="245110" y="360680"/>
                    <a:pt x="167640" y="360680"/>
                    <a:pt x="132080" y="347980"/>
                  </a:cubicBezTo>
                  <a:cubicBezTo>
                    <a:pt x="109220" y="340360"/>
                    <a:pt x="96520" y="323850"/>
                    <a:pt x="81280" y="306070"/>
                  </a:cubicBezTo>
                  <a:cubicBezTo>
                    <a:pt x="62230" y="285750"/>
                    <a:pt x="39370" y="255270"/>
                    <a:pt x="30480" y="226060"/>
                  </a:cubicBezTo>
                  <a:cubicBezTo>
                    <a:pt x="20320" y="196850"/>
                    <a:pt x="21590" y="158750"/>
                    <a:pt x="26670" y="128270"/>
                  </a:cubicBezTo>
                  <a:cubicBezTo>
                    <a:pt x="33020" y="100330"/>
                    <a:pt x="45720" y="69850"/>
                    <a:pt x="60960" y="49530"/>
                  </a:cubicBezTo>
                  <a:cubicBezTo>
                    <a:pt x="74930" y="31750"/>
                    <a:pt x="91440" y="16510"/>
                    <a:pt x="109220" y="10160"/>
                  </a:cubicBezTo>
                  <a:cubicBezTo>
                    <a:pt x="128270" y="2540"/>
                    <a:pt x="154940" y="0"/>
                    <a:pt x="175260" y="8890"/>
                  </a:cubicBezTo>
                  <a:cubicBezTo>
                    <a:pt x="198120" y="17780"/>
                    <a:pt x="226060" y="49530"/>
                    <a:pt x="234950" y="72390"/>
                  </a:cubicBezTo>
                  <a:cubicBezTo>
                    <a:pt x="243840" y="93980"/>
                    <a:pt x="237490" y="123190"/>
                    <a:pt x="232410" y="142240"/>
                  </a:cubicBezTo>
                  <a:cubicBezTo>
                    <a:pt x="228600" y="156210"/>
                    <a:pt x="224790" y="165100"/>
                    <a:pt x="210820" y="175260"/>
                  </a:cubicBezTo>
                  <a:cubicBezTo>
                    <a:pt x="181610" y="200660"/>
                    <a:pt x="60960" y="254000"/>
                    <a:pt x="27940" y="248920"/>
                  </a:cubicBezTo>
                  <a:cubicBezTo>
                    <a:pt x="13970" y="247650"/>
                    <a:pt x="2540" y="236220"/>
                    <a:pt x="1270" y="228600"/>
                  </a:cubicBezTo>
                  <a:cubicBezTo>
                    <a:pt x="0" y="219710"/>
                    <a:pt x="19050" y="199390"/>
                    <a:pt x="19050" y="19939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5" id="425"/>
          <p:cNvGrpSpPr/>
          <p:nvPr/>
        </p:nvGrpSpPr>
        <p:grpSpPr>
          <a:xfrm rot="0">
            <a:off x="16361093" y="4563428"/>
            <a:ext cx="278130" cy="325755"/>
            <a:chOff x="0" y="0"/>
            <a:chExt cx="370840" cy="434340"/>
          </a:xfrm>
        </p:grpSpPr>
        <p:sp>
          <p:nvSpPr>
            <p:cNvPr name="Freeform 426" id="426"/>
            <p:cNvSpPr/>
            <p:nvPr/>
          </p:nvSpPr>
          <p:spPr>
            <a:xfrm flipH="false" flipV="false" rot="0">
              <a:off x="40640" y="45720"/>
              <a:ext cx="289560" cy="339090"/>
            </a:xfrm>
            <a:custGeom>
              <a:avLst/>
              <a:gdLst/>
              <a:ahLst/>
              <a:cxnLst/>
              <a:rect r="r" b="b" t="t" l="l"/>
              <a:pathLst>
                <a:path h="339090" w="289560">
                  <a:moveTo>
                    <a:pt x="60960" y="73660"/>
                  </a:moveTo>
                  <a:cubicBezTo>
                    <a:pt x="81280" y="278130"/>
                    <a:pt x="76200" y="283210"/>
                    <a:pt x="69850" y="285750"/>
                  </a:cubicBezTo>
                  <a:cubicBezTo>
                    <a:pt x="64770" y="289560"/>
                    <a:pt x="53340" y="289560"/>
                    <a:pt x="46990" y="285750"/>
                  </a:cubicBezTo>
                  <a:cubicBezTo>
                    <a:pt x="41910" y="283210"/>
                    <a:pt x="38100" y="280670"/>
                    <a:pt x="35560" y="273050"/>
                  </a:cubicBezTo>
                  <a:cubicBezTo>
                    <a:pt x="27940" y="251460"/>
                    <a:pt x="27940" y="177800"/>
                    <a:pt x="38100" y="135890"/>
                  </a:cubicBezTo>
                  <a:cubicBezTo>
                    <a:pt x="48260" y="95250"/>
                    <a:pt x="76200" y="44450"/>
                    <a:pt x="93980" y="24130"/>
                  </a:cubicBezTo>
                  <a:cubicBezTo>
                    <a:pt x="102870" y="13970"/>
                    <a:pt x="109220" y="8890"/>
                    <a:pt x="119380" y="5080"/>
                  </a:cubicBezTo>
                  <a:cubicBezTo>
                    <a:pt x="135890" y="0"/>
                    <a:pt x="165100" y="1270"/>
                    <a:pt x="182880" y="7620"/>
                  </a:cubicBezTo>
                  <a:cubicBezTo>
                    <a:pt x="200660" y="13970"/>
                    <a:pt x="214630" y="27940"/>
                    <a:pt x="227330" y="43180"/>
                  </a:cubicBezTo>
                  <a:cubicBezTo>
                    <a:pt x="241300" y="58420"/>
                    <a:pt x="252730" y="78740"/>
                    <a:pt x="261620" y="100330"/>
                  </a:cubicBezTo>
                  <a:cubicBezTo>
                    <a:pt x="270510" y="125730"/>
                    <a:pt x="274320" y="154940"/>
                    <a:pt x="278130" y="185420"/>
                  </a:cubicBezTo>
                  <a:cubicBezTo>
                    <a:pt x="281940" y="224790"/>
                    <a:pt x="289560" y="295910"/>
                    <a:pt x="278130" y="318770"/>
                  </a:cubicBezTo>
                  <a:cubicBezTo>
                    <a:pt x="274320" y="330200"/>
                    <a:pt x="264160" y="336550"/>
                    <a:pt x="256540" y="337820"/>
                  </a:cubicBezTo>
                  <a:cubicBezTo>
                    <a:pt x="250190" y="339090"/>
                    <a:pt x="240030" y="335280"/>
                    <a:pt x="234950" y="330200"/>
                  </a:cubicBezTo>
                  <a:cubicBezTo>
                    <a:pt x="229870" y="323850"/>
                    <a:pt x="227330" y="311150"/>
                    <a:pt x="229870" y="304800"/>
                  </a:cubicBezTo>
                  <a:cubicBezTo>
                    <a:pt x="232410" y="298450"/>
                    <a:pt x="240030" y="289560"/>
                    <a:pt x="247650" y="288290"/>
                  </a:cubicBezTo>
                  <a:cubicBezTo>
                    <a:pt x="255270" y="287020"/>
                    <a:pt x="270510" y="293370"/>
                    <a:pt x="275590" y="299720"/>
                  </a:cubicBezTo>
                  <a:cubicBezTo>
                    <a:pt x="279400" y="304800"/>
                    <a:pt x="279400" y="317500"/>
                    <a:pt x="276860" y="323850"/>
                  </a:cubicBezTo>
                  <a:cubicBezTo>
                    <a:pt x="274320" y="330200"/>
                    <a:pt x="265430" y="336550"/>
                    <a:pt x="257810" y="337820"/>
                  </a:cubicBezTo>
                  <a:cubicBezTo>
                    <a:pt x="251460" y="339090"/>
                    <a:pt x="240030" y="335280"/>
                    <a:pt x="234950" y="330200"/>
                  </a:cubicBezTo>
                  <a:cubicBezTo>
                    <a:pt x="231140" y="325120"/>
                    <a:pt x="227330" y="313690"/>
                    <a:pt x="228600" y="307340"/>
                  </a:cubicBezTo>
                  <a:cubicBezTo>
                    <a:pt x="231140" y="300990"/>
                    <a:pt x="237490" y="292100"/>
                    <a:pt x="245110" y="289560"/>
                  </a:cubicBezTo>
                  <a:cubicBezTo>
                    <a:pt x="251460" y="287020"/>
                    <a:pt x="262890" y="288290"/>
                    <a:pt x="267970" y="292100"/>
                  </a:cubicBezTo>
                  <a:cubicBezTo>
                    <a:pt x="274320" y="295910"/>
                    <a:pt x="280670" y="306070"/>
                    <a:pt x="279400" y="312420"/>
                  </a:cubicBezTo>
                  <a:cubicBezTo>
                    <a:pt x="278130" y="321310"/>
                    <a:pt x="265430" y="336550"/>
                    <a:pt x="256540" y="337820"/>
                  </a:cubicBezTo>
                  <a:cubicBezTo>
                    <a:pt x="248920" y="339090"/>
                    <a:pt x="236220" y="331470"/>
                    <a:pt x="229870" y="318770"/>
                  </a:cubicBezTo>
                  <a:cubicBezTo>
                    <a:pt x="212090" y="288290"/>
                    <a:pt x="228600" y="165100"/>
                    <a:pt x="215900" y="121920"/>
                  </a:cubicBezTo>
                  <a:cubicBezTo>
                    <a:pt x="208280" y="97790"/>
                    <a:pt x="199390" y="83820"/>
                    <a:pt x="185420" y="71120"/>
                  </a:cubicBezTo>
                  <a:cubicBezTo>
                    <a:pt x="172720" y="59690"/>
                    <a:pt x="152400" y="43180"/>
                    <a:pt x="138430" y="48260"/>
                  </a:cubicBezTo>
                  <a:cubicBezTo>
                    <a:pt x="116840" y="55880"/>
                    <a:pt x="93980" y="119380"/>
                    <a:pt x="85090" y="157480"/>
                  </a:cubicBezTo>
                  <a:cubicBezTo>
                    <a:pt x="76200" y="194310"/>
                    <a:pt x="96520" y="254000"/>
                    <a:pt x="82550" y="273050"/>
                  </a:cubicBezTo>
                  <a:cubicBezTo>
                    <a:pt x="74930" y="284480"/>
                    <a:pt x="55880" y="290830"/>
                    <a:pt x="46990" y="285750"/>
                  </a:cubicBezTo>
                  <a:cubicBezTo>
                    <a:pt x="33020" y="279400"/>
                    <a:pt x="27940" y="240030"/>
                    <a:pt x="21590" y="210820"/>
                  </a:cubicBezTo>
                  <a:cubicBezTo>
                    <a:pt x="13970" y="172720"/>
                    <a:pt x="0" y="97790"/>
                    <a:pt x="10160" y="72390"/>
                  </a:cubicBezTo>
                  <a:cubicBezTo>
                    <a:pt x="15240" y="60960"/>
                    <a:pt x="27940" y="50800"/>
                    <a:pt x="35560" y="50800"/>
                  </a:cubicBezTo>
                  <a:cubicBezTo>
                    <a:pt x="44450" y="50800"/>
                    <a:pt x="60960" y="73660"/>
                    <a:pt x="60960" y="736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7" id="427"/>
          <p:cNvGrpSpPr/>
          <p:nvPr/>
        </p:nvGrpSpPr>
        <p:grpSpPr>
          <a:xfrm rot="0">
            <a:off x="16641127" y="4498658"/>
            <a:ext cx="198120" cy="361950"/>
            <a:chOff x="0" y="0"/>
            <a:chExt cx="264160" cy="482600"/>
          </a:xfrm>
        </p:grpSpPr>
        <p:sp>
          <p:nvSpPr>
            <p:cNvPr name="Freeform 428" id="428"/>
            <p:cNvSpPr/>
            <p:nvPr/>
          </p:nvSpPr>
          <p:spPr>
            <a:xfrm flipH="false" flipV="false" rot="0">
              <a:off x="46990" y="48260"/>
              <a:ext cx="179070" cy="387350"/>
            </a:xfrm>
            <a:custGeom>
              <a:avLst/>
              <a:gdLst/>
              <a:ahLst/>
              <a:cxnLst/>
              <a:rect r="r" b="b" t="t" l="l"/>
              <a:pathLst>
                <a:path h="387350" w="179070">
                  <a:moveTo>
                    <a:pt x="83820" y="13970"/>
                  </a:moveTo>
                  <a:cubicBezTo>
                    <a:pt x="148590" y="184150"/>
                    <a:pt x="179070" y="327660"/>
                    <a:pt x="165100" y="363220"/>
                  </a:cubicBezTo>
                  <a:cubicBezTo>
                    <a:pt x="160020" y="375920"/>
                    <a:pt x="149860" y="379730"/>
                    <a:pt x="139700" y="383540"/>
                  </a:cubicBezTo>
                  <a:cubicBezTo>
                    <a:pt x="128270" y="387350"/>
                    <a:pt x="111760" y="387350"/>
                    <a:pt x="96520" y="379730"/>
                  </a:cubicBezTo>
                  <a:cubicBezTo>
                    <a:pt x="73660" y="369570"/>
                    <a:pt x="43180" y="331470"/>
                    <a:pt x="26670" y="308610"/>
                  </a:cubicBezTo>
                  <a:cubicBezTo>
                    <a:pt x="15240" y="290830"/>
                    <a:pt x="6350" y="276860"/>
                    <a:pt x="3810" y="259080"/>
                  </a:cubicBezTo>
                  <a:cubicBezTo>
                    <a:pt x="0" y="238760"/>
                    <a:pt x="0" y="208280"/>
                    <a:pt x="7620" y="193040"/>
                  </a:cubicBezTo>
                  <a:cubicBezTo>
                    <a:pt x="13970" y="181610"/>
                    <a:pt x="22860" y="175260"/>
                    <a:pt x="35560" y="168910"/>
                  </a:cubicBezTo>
                  <a:cubicBezTo>
                    <a:pt x="54610" y="160020"/>
                    <a:pt x="101600" y="149860"/>
                    <a:pt x="115570" y="154940"/>
                  </a:cubicBezTo>
                  <a:cubicBezTo>
                    <a:pt x="124460" y="158750"/>
                    <a:pt x="129540" y="167640"/>
                    <a:pt x="129540" y="175260"/>
                  </a:cubicBezTo>
                  <a:cubicBezTo>
                    <a:pt x="130810" y="181610"/>
                    <a:pt x="127000" y="193040"/>
                    <a:pt x="121920" y="196850"/>
                  </a:cubicBezTo>
                  <a:cubicBezTo>
                    <a:pt x="114300" y="201930"/>
                    <a:pt x="91440" y="199390"/>
                    <a:pt x="85090" y="194310"/>
                  </a:cubicBezTo>
                  <a:cubicBezTo>
                    <a:pt x="80010" y="189230"/>
                    <a:pt x="78740" y="177800"/>
                    <a:pt x="80010" y="170180"/>
                  </a:cubicBezTo>
                  <a:cubicBezTo>
                    <a:pt x="82550" y="163830"/>
                    <a:pt x="90170" y="154940"/>
                    <a:pt x="97790" y="153670"/>
                  </a:cubicBezTo>
                  <a:cubicBezTo>
                    <a:pt x="105410" y="152400"/>
                    <a:pt x="121920" y="157480"/>
                    <a:pt x="125730" y="165100"/>
                  </a:cubicBezTo>
                  <a:cubicBezTo>
                    <a:pt x="130810" y="171450"/>
                    <a:pt x="129540" y="186690"/>
                    <a:pt x="123190" y="195580"/>
                  </a:cubicBezTo>
                  <a:cubicBezTo>
                    <a:pt x="113030" y="208280"/>
                    <a:pt x="59690" y="203200"/>
                    <a:pt x="50800" y="218440"/>
                  </a:cubicBezTo>
                  <a:cubicBezTo>
                    <a:pt x="43180" y="233680"/>
                    <a:pt x="59690" y="261620"/>
                    <a:pt x="69850" y="281940"/>
                  </a:cubicBezTo>
                  <a:cubicBezTo>
                    <a:pt x="82550" y="306070"/>
                    <a:pt x="113030" y="354330"/>
                    <a:pt x="120650" y="351790"/>
                  </a:cubicBezTo>
                  <a:cubicBezTo>
                    <a:pt x="132080" y="346710"/>
                    <a:pt x="99060" y="194310"/>
                    <a:pt x="82550" y="135890"/>
                  </a:cubicBezTo>
                  <a:cubicBezTo>
                    <a:pt x="69850" y="92710"/>
                    <a:pt x="34290" y="49530"/>
                    <a:pt x="36830" y="26670"/>
                  </a:cubicBezTo>
                  <a:cubicBezTo>
                    <a:pt x="38100" y="16510"/>
                    <a:pt x="45720" y="5080"/>
                    <a:pt x="52070" y="2540"/>
                  </a:cubicBezTo>
                  <a:cubicBezTo>
                    <a:pt x="60960" y="0"/>
                    <a:pt x="83820" y="13970"/>
                    <a:pt x="83820" y="139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9" id="429"/>
          <p:cNvGrpSpPr/>
          <p:nvPr/>
        </p:nvGrpSpPr>
        <p:grpSpPr>
          <a:xfrm rot="0">
            <a:off x="2399348" y="4720590"/>
            <a:ext cx="646748" cy="610552"/>
            <a:chOff x="0" y="0"/>
            <a:chExt cx="862330" cy="814070"/>
          </a:xfrm>
        </p:grpSpPr>
        <p:sp>
          <p:nvSpPr>
            <p:cNvPr name="Freeform 430" id="430"/>
            <p:cNvSpPr/>
            <p:nvPr/>
          </p:nvSpPr>
          <p:spPr>
            <a:xfrm flipH="false" flipV="false" rot="0">
              <a:off x="49530" y="50800"/>
              <a:ext cx="779780" cy="712470"/>
            </a:xfrm>
            <a:custGeom>
              <a:avLst/>
              <a:gdLst/>
              <a:ahLst/>
              <a:cxnLst/>
              <a:rect r="r" b="b" t="t" l="l"/>
              <a:pathLst>
                <a:path h="712470" w="779780">
                  <a:moveTo>
                    <a:pt x="25400" y="0"/>
                  </a:moveTo>
                  <a:cubicBezTo>
                    <a:pt x="389890" y="3810"/>
                    <a:pt x="415290" y="10160"/>
                    <a:pt x="449580" y="20320"/>
                  </a:cubicBezTo>
                  <a:cubicBezTo>
                    <a:pt x="486410" y="31750"/>
                    <a:pt x="525780" y="46990"/>
                    <a:pt x="558800" y="67310"/>
                  </a:cubicBezTo>
                  <a:cubicBezTo>
                    <a:pt x="590550" y="87630"/>
                    <a:pt x="621030" y="114300"/>
                    <a:pt x="646430" y="142240"/>
                  </a:cubicBezTo>
                  <a:cubicBezTo>
                    <a:pt x="670560" y="171450"/>
                    <a:pt x="688340" y="205740"/>
                    <a:pt x="704850" y="240030"/>
                  </a:cubicBezTo>
                  <a:cubicBezTo>
                    <a:pt x="720090" y="274320"/>
                    <a:pt x="730250" y="302260"/>
                    <a:pt x="739140" y="349250"/>
                  </a:cubicBezTo>
                  <a:cubicBezTo>
                    <a:pt x="754380" y="430530"/>
                    <a:pt x="779780" y="638810"/>
                    <a:pt x="760730" y="685800"/>
                  </a:cubicBezTo>
                  <a:cubicBezTo>
                    <a:pt x="754380" y="702310"/>
                    <a:pt x="742950" y="712470"/>
                    <a:pt x="734060" y="711200"/>
                  </a:cubicBezTo>
                  <a:cubicBezTo>
                    <a:pt x="725170" y="711200"/>
                    <a:pt x="711200" y="692150"/>
                    <a:pt x="709930" y="683260"/>
                  </a:cubicBezTo>
                  <a:cubicBezTo>
                    <a:pt x="709930" y="676910"/>
                    <a:pt x="717550" y="666750"/>
                    <a:pt x="723900" y="664210"/>
                  </a:cubicBezTo>
                  <a:cubicBezTo>
                    <a:pt x="731520" y="660400"/>
                    <a:pt x="748030" y="662940"/>
                    <a:pt x="754380" y="669290"/>
                  </a:cubicBezTo>
                  <a:cubicBezTo>
                    <a:pt x="759460" y="673100"/>
                    <a:pt x="762000" y="684530"/>
                    <a:pt x="760730" y="692150"/>
                  </a:cubicBezTo>
                  <a:cubicBezTo>
                    <a:pt x="758190" y="699770"/>
                    <a:pt x="744220" y="712470"/>
                    <a:pt x="736600" y="711200"/>
                  </a:cubicBezTo>
                  <a:cubicBezTo>
                    <a:pt x="727710" y="711200"/>
                    <a:pt x="717550" y="702310"/>
                    <a:pt x="709930" y="685800"/>
                  </a:cubicBezTo>
                  <a:cubicBezTo>
                    <a:pt x="687070" y="638810"/>
                    <a:pt x="701040" y="414020"/>
                    <a:pt x="684530" y="337820"/>
                  </a:cubicBezTo>
                  <a:cubicBezTo>
                    <a:pt x="675640" y="298450"/>
                    <a:pt x="666750" y="279400"/>
                    <a:pt x="652780" y="251460"/>
                  </a:cubicBezTo>
                  <a:cubicBezTo>
                    <a:pt x="637540" y="222250"/>
                    <a:pt x="621030" y="190500"/>
                    <a:pt x="596900" y="165100"/>
                  </a:cubicBezTo>
                  <a:cubicBezTo>
                    <a:pt x="570230" y="137160"/>
                    <a:pt x="534670" y="110490"/>
                    <a:pt x="495300" y="92710"/>
                  </a:cubicBezTo>
                  <a:cubicBezTo>
                    <a:pt x="452120" y="71120"/>
                    <a:pt x="405130" y="58420"/>
                    <a:pt x="345440" y="50800"/>
                  </a:cubicBezTo>
                  <a:cubicBezTo>
                    <a:pt x="257810" y="39370"/>
                    <a:pt x="60960" y="72390"/>
                    <a:pt x="20320" y="49530"/>
                  </a:cubicBezTo>
                  <a:cubicBezTo>
                    <a:pt x="6350" y="43180"/>
                    <a:pt x="0" y="30480"/>
                    <a:pt x="1270" y="22860"/>
                  </a:cubicBezTo>
                  <a:cubicBezTo>
                    <a:pt x="1270" y="13970"/>
                    <a:pt x="25400" y="0"/>
                    <a:pt x="2540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1" id="431"/>
          <p:cNvGrpSpPr/>
          <p:nvPr/>
        </p:nvGrpSpPr>
        <p:grpSpPr>
          <a:xfrm rot="0">
            <a:off x="2841308" y="5180647"/>
            <a:ext cx="361950" cy="235267"/>
            <a:chOff x="0" y="0"/>
            <a:chExt cx="482600" cy="313690"/>
          </a:xfrm>
        </p:grpSpPr>
        <p:sp>
          <p:nvSpPr>
            <p:cNvPr name="Freeform 432" id="432"/>
            <p:cNvSpPr/>
            <p:nvPr/>
          </p:nvSpPr>
          <p:spPr>
            <a:xfrm flipH="false" flipV="false" rot="0">
              <a:off x="50800" y="48260"/>
              <a:ext cx="383540" cy="220980"/>
            </a:xfrm>
            <a:custGeom>
              <a:avLst/>
              <a:gdLst/>
              <a:ahLst/>
              <a:cxnLst/>
              <a:rect r="r" b="b" t="t" l="l"/>
              <a:pathLst>
                <a:path h="220980" w="383540">
                  <a:moveTo>
                    <a:pt x="46990" y="16510"/>
                  </a:moveTo>
                  <a:cubicBezTo>
                    <a:pt x="140970" y="165100"/>
                    <a:pt x="144780" y="166370"/>
                    <a:pt x="157480" y="165100"/>
                  </a:cubicBezTo>
                  <a:cubicBezTo>
                    <a:pt x="191770" y="160020"/>
                    <a:pt x="312420" y="50800"/>
                    <a:pt x="347980" y="45720"/>
                  </a:cubicBezTo>
                  <a:cubicBezTo>
                    <a:pt x="361950" y="43180"/>
                    <a:pt x="373380" y="48260"/>
                    <a:pt x="377190" y="54610"/>
                  </a:cubicBezTo>
                  <a:cubicBezTo>
                    <a:pt x="382270" y="62230"/>
                    <a:pt x="378460" y="86360"/>
                    <a:pt x="370840" y="90170"/>
                  </a:cubicBezTo>
                  <a:cubicBezTo>
                    <a:pt x="363220" y="95250"/>
                    <a:pt x="339090" y="88900"/>
                    <a:pt x="335280" y="81280"/>
                  </a:cubicBezTo>
                  <a:cubicBezTo>
                    <a:pt x="330200" y="74930"/>
                    <a:pt x="337820" y="50800"/>
                    <a:pt x="345440" y="46990"/>
                  </a:cubicBezTo>
                  <a:cubicBezTo>
                    <a:pt x="353060" y="43180"/>
                    <a:pt x="375920" y="52070"/>
                    <a:pt x="381000" y="59690"/>
                  </a:cubicBezTo>
                  <a:cubicBezTo>
                    <a:pt x="383540" y="66040"/>
                    <a:pt x="381000" y="77470"/>
                    <a:pt x="373380" y="88900"/>
                  </a:cubicBezTo>
                  <a:cubicBezTo>
                    <a:pt x="354330" y="116840"/>
                    <a:pt x="270510" y="173990"/>
                    <a:pt x="224790" y="194310"/>
                  </a:cubicBezTo>
                  <a:cubicBezTo>
                    <a:pt x="190500" y="208280"/>
                    <a:pt x="153670" y="220980"/>
                    <a:pt x="129540" y="214630"/>
                  </a:cubicBezTo>
                  <a:cubicBezTo>
                    <a:pt x="109220" y="209550"/>
                    <a:pt x="99060" y="194310"/>
                    <a:pt x="83820" y="175260"/>
                  </a:cubicBezTo>
                  <a:cubicBezTo>
                    <a:pt x="57150" y="144780"/>
                    <a:pt x="1270" y="68580"/>
                    <a:pt x="0" y="36830"/>
                  </a:cubicBezTo>
                  <a:cubicBezTo>
                    <a:pt x="0" y="21590"/>
                    <a:pt x="8890" y="5080"/>
                    <a:pt x="16510" y="2540"/>
                  </a:cubicBezTo>
                  <a:cubicBezTo>
                    <a:pt x="24130" y="0"/>
                    <a:pt x="46990" y="16510"/>
                    <a:pt x="46990" y="165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3" id="433"/>
          <p:cNvGrpSpPr/>
          <p:nvPr/>
        </p:nvGrpSpPr>
        <p:grpSpPr>
          <a:xfrm rot="0">
            <a:off x="1366838" y="4474845"/>
            <a:ext cx="268605" cy="447675"/>
            <a:chOff x="0" y="0"/>
            <a:chExt cx="358140" cy="596900"/>
          </a:xfrm>
        </p:grpSpPr>
        <p:sp>
          <p:nvSpPr>
            <p:cNvPr name="Freeform 434" id="434"/>
            <p:cNvSpPr/>
            <p:nvPr/>
          </p:nvSpPr>
          <p:spPr>
            <a:xfrm flipH="false" flipV="false" rot="0">
              <a:off x="49530" y="48260"/>
              <a:ext cx="260350" cy="504190"/>
            </a:xfrm>
            <a:custGeom>
              <a:avLst/>
              <a:gdLst/>
              <a:ahLst/>
              <a:cxnLst/>
              <a:rect r="r" b="b" t="t" l="l"/>
              <a:pathLst>
                <a:path h="504190" w="260350">
                  <a:moveTo>
                    <a:pt x="190500" y="52070"/>
                  </a:moveTo>
                  <a:cubicBezTo>
                    <a:pt x="96520" y="107950"/>
                    <a:pt x="81280" y="130810"/>
                    <a:pt x="74930" y="146050"/>
                  </a:cubicBezTo>
                  <a:cubicBezTo>
                    <a:pt x="71120" y="157480"/>
                    <a:pt x="68580" y="166370"/>
                    <a:pt x="69850" y="177800"/>
                  </a:cubicBezTo>
                  <a:cubicBezTo>
                    <a:pt x="72390" y="194310"/>
                    <a:pt x="78740" y="213360"/>
                    <a:pt x="93980" y="231140"/>
                  </a:cubicBezTo>
                  <a:cubicBezTo>
                    <a:pt x="116840" y="261620"/>
                    <a:pt x="185420" y="292100"/>
                    <a:pt x="214630" y="322580"/>
                  </a:cubicBezTo>
                  <a:cubicBezTo>
                    <a:pt x="233680" y="342900"/>
                    <a:pt x="252730" y="360680"/>
                    <a:pt x="256540" y="382270"/>
                  </a:cubicBezTo>
                  <a:cubicBezTo>
                    <a:pt x="260350" y="405130"/>
                    <a:pt x="251460" y="439420"/>
                    <a:pt x="237490" y="457200"/>
                  </a:cubicBezTo>
                  <a:cubicBezTo>
                    <a:pt x="224790" y="474980"/>
                    <a:pt x="205740" y="486410"/>
                    <a:pt x="181610" y="494030"/>
                  </a:cubicBezTo>
                  <a:cubicBezTo>
                    <a:pt x="149860" y="504190"/>
                    <a:pt x="88900" y="504190"/>
                    <a:pt x="57150" y="497840"/>
                  </a:cubicBezTo>
                  <a:cubicBezTo>
                    <a:pt x="38100" y="492760"/>
                    <a:pt x="21590" y="482600"/>
                    <a:pt x="11430" y="473710"/>
                  </a:cubicBezTo>
                  <a:cubicBezTo>
                    <a:pt x="5080" y="467360"/>
                    <a:pt x="0" y="459740"/>
                    <a:pt x="1270" y="452120"/>
                  </a:cubicBezTo>
                  <a:cubicBezTo>
                    <a:pt x="1270" y="444500"/>
                    <a:pt x="11430" y="430530"/>
                    <a:pt x="19050" y="427990"/>
                  </a:cubicBezTo>
                  <a:cubicBezTo>
                    <a:pt x="25400" y="425450"/>
                    <a:pt x="38100" y="427990"/>
                    <a:pt x="43180" y="433070"/>
                  </a:cubicBezTo>
                  <a:cubicBezTo>
                    <a:pt x="48260" y="439420"/>
                    <a:pt x="52070" y="455930"/>
                    <a:pt x="49530" y="463550"/>
                  </a:cubicBezTo>
                  <a:cubicBezTo>
                    <a:pt x="46990" y="469900"/>
                    <a:pt x="36830" y="477520"/>
                    <a:pt x="30480" y="477520"/>
                  </a:cubicBezTo>
                  <a:cubicBezTo>
                    <a:pt x="21590" y="478790"/>
                    <a:pt x="5080" y="471170"/>
                    <a:pt x="2540" y="463550"/>
                  </a:cubicBezTo>
                  <a:cubicBezTo>
                    <a:pt x="0" y="454660"/>
                    <a:pt x="7620" y="433070"/>
                    <a:pt x="16510" y="429260"/>
                  </a:cubicBezTo>
                  <a:cubicBezTo>
                    <a:pt x="30480" y="422910"/>
                    <a:pt x="63500" y="448310"/>
                    <a:pt x="87630" y="450850"/>
                  </a:cubicBezTo>
                  <a:cubicBezTo>
                    <a:pt x="110490" y="454660"/>
                    <a:pt x="138430" y="455930"/>
                    <a:pt x="158750" y="448310"/>
                  </a:cubicBezTo>
                  <a:cubicBezTo>
                    <a:pt x="177800" y="441960"/>
                    <a:pt x="203200" y="424180"/>
                    <a:pt x="207010" y="408940"/>
                  </a:cubicBezTo>
                  <a:cubicBezTo>
                    <a:pt x="209550" y="394970"/>
                    <a:pt x="196850" y="378460"/>
                    <a:pt x="182880" y="361950"/>
                  </a:cubicBezTo>
                  <a:cubicBezTo>
                    <a:pt x="157480" y="331470"/>
                    <a:pt x="78740" y="293370"/>
                    <a:pt x="50800" y="259080"/>
                  </a:cubicBezTo>
                  <a:cubicBezTo>
                    <a:pt x="33020" y="236220"/>
                    <a:pt x="21590" y="212090"/>
                    <a:pt x="19050" y="187960"/>
                  </a:cubicBezTo>
                  <a:cubicBezTo>
                    <a:pt x="16510" y="166370"/>
                    <a:pt x="21590" y="142240"/>
                    <a:pt x="30480" y="121920"/>
                  </a:cubicBezTo>
                  <a:cubicBezTo>
                    <a:pt x="40640" y="97790"/>
                    <a:pt x="58420" y="73660"/>
                    <a:pt x="81280" y="54610"/>
                  </a:cubicBezTo>
                  <a:cubicBezTo>
                    <a:pt x="106680" y="33020"/>
                    <a:pt x="160020" y="0"/>
                    <a:pt x="182880" y="2540"/>
                  </a:cubicBezTo>
                  <a:cubicBezTo>
                    <a:pt x="194310" y="3810"/>
                    <a:pt x="207010" y="15240"/>
                    <a:pt x="208280" y="24130"/>
                  </a:cubicBezTo>
                  <a:cubicBezTo>
                    <a:pt x="209550" y="33020"/>
                    <a:pt x="190500" y="52070"/>
                    <a:pt x="190500" y="520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5" id="435"/>
          <p:cNvGrpSpPr/>
          <p:nvPr/>
        </p:nvGrpSpPr>
        <p:grpSpPr>
          <a:xfrm rot="0">
            <a:off x="1648777" y="4430078"/>
            <a:ext cx="146685" cy="514350"/>
            <a:chOff x="0" y="0"/>
            <a:chExt cx="195580" cy="685800"/>
          </a:xfrm>
        </p:grpSpPr>
        <p:sp>
          <p:nvSpPr>
            <p:cNvPr name="Freeform 436" id="436"/>
            <p:cNvSpPr/>
            <p:nvPr/>
          </p:nvSpPr>
          <p:spPr>
            <a:xfrm flipH="false" flipV="false" rot="0">
              <a:off x="48260" y="48260"/>
              <a:ext cx="100330" cy="588010"/>
            </a:xfrm>
            <a:custGeom>
              <a:avLst/>
              <a:gdLst/>
              <a:ahLst/>
              <a:cxnLst/>
              <a:rect r="r" b="b" t="t" l="l"/>
              <a:pathLst>
                <a:path h="588010" w="100330">
                  <a:moveTo>
                    <a:pt x="48260" y="12700"/>
                  </a:moveTo>
                  <a:cubicBezTo>
                    <a:pt x="95250" y="156210"/>
                    <a:pt x="74930" y="433070"/>
                    <a:pt x="82550" y="508000"/>
                  </a:cubicBezTo>
                  <a:cubicBezTo>
                    <a:pt x="86360" y="534670"/>
                    <a:pt x="100330" y="548640"/>
                    <a:pt x="95250" y="562610"/>
                  </a:cubicBezTo>
                  <a:cubicBezTo>
                    <a:pt x="91440" y="572770"/>
                    <a:pt x="74930" y="586740"/>
                    <a:pt x="67310" y="585470"/>
                  </a:cubicBezTo>
                  <a:cubicBezTo>
                    <a:pt x="58420" y="585470"/>
                    <a:pt x="45720" y="572770"/>
                    <a:pt x="44450" y="565150"/>
                  </a:cubicBezTo>
                  <a:cubicBezTo>
                    <a:pt x="44450" y="556260"/>
                    <a:pt x="58420" y="535940"/>
                    <a:pt x="67310" y="535940"/>
                  </a:cubicBezTo>
                  <a:cubicBezTo>
                    <a:pt x="76200" y="534670"/>
                    <a:pt x="93980" y="551180"/>
                    <a:pt x="95250" y="560070"/>
                  </a:cubicBezTo>
                  <a:cubicBezTo>
                    <a:pt x="96520" y="567690"/>
                    <a:pt x="85090" y="582930"/>
                    <a:pt x="77470" y="585470"/>
                  </a:cubicBezTo>
                  <a:cubicBezTo>
                    <a:pt x="69850" y="588010"/>
                    <a:pt x="55880" y="582930"/>
                    <a:pt x="48260" y="575310"/>
                  </a:cubicBezTo>
                  <a:cubicBezTo>
                    <a:pt x="38100" y="562610"/>
                    <a:pt x="36830" y="539750"/>
                    <a:pt x="31750" y="508000"/>
                  </a:cubicBezTo>
                  <a:cubicBezTo>
                    <a:pt x="22860" y="429260"/>
                    <a:pt x="44450" y="167640"/>
                    <a:pt x="29210" y="91440"/>
                  </a:cubicBezTo>
                  <a:cubicBezTo>
                    <a:pt x="22860" y="60960"/>
                    <a:pt x="0" y="45720"/>
                    <a:pt x="2540" y="29210"/>
                  </a:cubicBezTo>
                  <a:cubicBezTo>
                    <a:pt x="3810" y="17780"/>
                    <a:pt x="13970" y="5080"/>
                    <a:pt x="21590" y="2540"/>
                  </a:cubicBezTo>
                  <a:cubicBezTo>
                    <a:pt x="29210" y="0"/>
                    <a:pt x="48260" y="12700"/>
                    <a:pt x="48260" y="127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7" id="437"/>
          <p:cNvGrpSpPr/>
          <p:nvPr/>
        </p:nvGrpSpPr>
        <p:grpSpPr>
          <a:xfrm rot="0">
            <a:off x="1580198" y="4620578"/>
            <a:ext cx="351472" cy="128588"/>
            <a:chOff x="0" y="0"/>
            <a:chExt cx="468630" cy="171450"/>
          </a:xfrm>
        </p:grpSpPr>
        <p:sp>
          <p:nvSpPr>
            <p:cNvPr name="Freeform 438" id="438"/>
            <p:cNvSpPr/>
            <p:nvPr/>
          </p:nvSpPr>
          <p:spPr>
            <a:xfrm flipH="false" flipV="false" rot="0">
              <a:off x="49530" y="50800"/>
              <a:ext cx="368300" cy="72390"/>
            </a:xfrm>
            <a:custGeom>
              <a:avLst/>
              <a:gdLst/>
              <a:ahLst/>
              <a:cxnLst/>
              <a:rect r="r" b="b" t="t" l="l"/>
              <a:pathLst>
                <a:path h="72390" w="368300">
                  <a:moveTo>
                    <a:pt x="26670" y="0"/>
                  </a:moveTo>
                  <a:cubicBezTo>
                    <a:pt x="361950" y="26670"/>
                    <a:pt x="368300" y="36830"/>
                    <a:pt x="367030" y="44450"/>
                  </a:cubicBezTo>
                  <a:cubicBezTo>
                    <a:pt x="365760" y="53340"/>
                    <a:pt x="347980" y="69850"/>
                    <a:pt x="339090" y="68580"/>
                  </a:cubicBezTo>
                  <a:cubicBezTo>
                    <a:pt x="330200" y="67310"/>
                    <a:pt x="314960" y="48260"/>
                    <a:pt x="316230" y="39370"/>
                  </a:cubicBezTo>
                  <a:cubicBezTo>
                    <a:pt x="318770" y="30480"/>
                    <a:pt x="339090" y="17780"/>
                    <a:pt x="347980" y="19050"/>
                  </a:cubicBezTo>
                  <a:cubicBezTo>
                    <a:pt x="355600" y="20320"/>
                    <a:pt x="365760" y="34290"/>
                    <a:pt x="367030" y="41910"/>
                  </a:cubicBezTo>
                  <a:cubicBezTo>
                    <a:pt x="368300" y="49530"/>
                    <a:pt x="364490" y="58420"/>
                    <a:pt x="356870" y="63500"/>
                  </a:cubicBezTo>
                  <a:cubicBezTo>
                    <a:pt x="344170" y="72390"/>
                    <a:pt x="314960" y="68580"/>
                    <a:pt x="283210" y="68580"/>
                  </a:cubicBezTo>
                  <a:cubicBezTo>
                    <a:pt x="222250" y="68580"/>
                    <a:pt x="57150" y="71120"/>
                    <a:pt x="20320" y="49530"/>
                  </a:cubicBezTo>
                  <a:cubicBezTo>
                    <a:pt x="7620" y="41910"/>
                    <a:pt x="0" y="3048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9" id="439"/>
          <p:cNvGrpSpPr/>
          <p:nvPr/>
        </p:nvGrpSpPr>
        <p:grpSpPr>
          <a:xfrm rot="0">
            <a:off x="1854517" y="4675822"/>
            <a:ext cx="339090" cy="309562"/>
            <a:chOff x="0" y="0"/>
            <a:chExt cx="452120" cy="412750"/>
          </a:xfrm>
        </p:grpSpPr>
        <p:sp>
          <p:nvSpPr>
            <p:cNvPr name="Freeform 440" id="440"/>
            <p:cNvSpPr/>
            <p:nvPr/>
          </p:nvSpPr>
          <p:spPr>
            <a:xfrm flipH="false" flipV="false" rot="0">
              <a:off x="44450" y="49530"/>
              <a:ext cx="359410" cy="313690"/>
            </a:xfrm>
            <a:custGeom>
              <a:avLst/>
              <a:gdLst/>
              <a:ahLst/>
              <a:cxnLst/>
              <a:rect r="r" b="b" t="t" l="l"/>
              <a:pathLst>
                <a:path h="313690" w="359410">
                  <a:moveTo>
                    <a:pt x="121920" y="66040"/>
                  </a:moveTo>
                  <a:cubicBezTo>
                    <a:pt x="110490" y="46990"/>
                    <a:pt x="100330" y="58420"/>
                    <a:pt x="92710" y="67310"/>
                  </a:cubicBezTo>
                  <a:cubicBezTo>
                    <a:pt x="81280" y="81280"/>
                    <a:pt x="62230" y="107950"/>
                    <a:pt x="57150" y="130810"/>
                  </a:cubicBezTo>
                  <a:cubicBezTo>
                    <a:pt x="52070" y="154940"/>
                    <a:pt x="48260" y="196850"/>
                    <a:pt x="63500" y="210820"/>
                  </a:cubicBezTo>
                  <a:cubicBezTo>
                    <a:pt x="78740" y="224790"/>
                    <a:pt x="133350" y="220980"/>
                    <a:pt x="151130" y="212090"/>
                  </a:cubicBezTo>
                  <a:cubicBezTo>
                    <a:pt x="160020" y="208280"/>
                    <a:pt x="162560" y="201930"/>
                    <a:pt x="167640" y="190500"/>
                  </a:cubicBezTo>
                  <a:cubicBezTo>
                    <a:pt x="173990" y="171450"/>
                    <a:pt x="177800" y="128270"/>
                    <a:pt x="173990" y="99060"/>
                  </a:cubicBezTo>
                  <a:cubicBezTo>
                    <a:pt x="171450" y="72390"/>
                    <a:pt x="146050" y="41910"/>
                    <a:pt x="151130" y="24130"/>
                  </a:cubicBezTo>
                  <a:cubicBezTo>
                    <a:pt x="154940" y="12700"/>
                    <a:pt x="172720" y="1270"/>
                    <a:pt x="181610" y="1270"/>
                  </a:cubicBezTo>
                  <a:cubicBezTo>
                    <a:pt x="187960" y="1270"/>
                    <a:pt x="193040" y="6350"/>
                    <a:pt x="199390" y="16510"/>
                  </a:cubicBezTo>
                  <a:cubicBezTo>
                    <a:pt x="219710" y="44450"/>
                    <a:pt x="236220" y="187960"/>
                    <a:pt x="271780" y="229870"/>
                  </a:cubicBezTo>
                  <a:cubicBezTo>
                    <a:pt x="294640" y="256540"/>
                    <a:pt x="346710" y="255270"/>
                    <a:pt x="354330" y="273050"/>
                  </a:cubicBezTo>
                  <a:cubicBezTo>
                    <a:pt x="359410" y="283210"/>
                    <a:pt x="353060" y="304800"/>
                    <a:pt x="345440" y="308610"/>
                  </a:cubicBezTo>
                  <a:cubicBezTo>
                    <a:pt x="337820" y="312420"/>
                    <a:pt x="314960" y="304800"/>
                    <a:pt x="309880" y="297180"/>
                  </a:cubicBezTo>
                  <a:cubicBezTo>
                    <a:pt x="306070" y="290830"/>
                    <a:pt x="309880" y="273050"/>
                    <a:pt x="316230" y="267970"/>
                  </a:cubicBezTo>
                  <a:cubicBezTo>
                    <a:pt x="321310" y="262890"/>
                    <a:pt x="332740" y="260350"/>
                    <a:pt x="339090" y="261620"/>
                  </a:cubicBezTo>
                  <a:cubicBezTo>
                    <a:pt x="345440" y="262890"/>
                    <a:pt x="354330" y="270510"/>
                    <a:pt x="356870" y="278130"/>
                  </a:cubicBezTo>
                  <a:cubicBezTo>
                    <a:pt x="359410" y="284480"/>
                    <a:pt x="358140" y="295910"/>
                    <a:pt x="353060" y="300990"/>
                  </a:cubicBezTo>
                  <a:cubicBezTo>
                    <a:pt x="349250" y="307340"/>
                    <a:pt x="341630" y="311150"/>
                    <a:pt x="332740" y="312420"/>
                  </a:cubicBezTo>
                  <a:cubicBezTo>
                    <a:pt x="316230" y="313690"/>
                    <a:pt x="287020" y="306070"/>
                    <a:pt x="267970" y="294640"/>
                  </a:cubicBezTo>
                  <a:cubicBezTo>
                    <a:pt x="250190" y="283210"/>
                    <a:pt x="237490" y="270510"/>
                    <a:pt x="223520" y="246380"/>
                  </a:cubicBezTo>
                  <a:cubicBezTo>
                    <a:pt x="196850" y="201930"/>
                    <a:pt x="152400" y="66040"/>
                    <a:pt x="151130" y="30480"/>
                  </a:cubicBezTo>
                  <a:cubicBezTo>
                    <a:pt x="151130" y="19050"/>
                    <a:pt x="153670" y="12700"/>
                    <a:pt x="158750" y="7620"/>
                  </a:cubicBezTo>
                  <a:cubicBezTo>
                    <a:pt x="163830" y="3810"/>
                    <a:pt x="175260" y="0"/>
                    <a:pt x="181610" y="1270"/>
                  </a:cubicBezTo>
                  <a:cubicBezTo>
                    <a:pt x="187960" y="2540"/>
                    <a:pt x="194310" y="7620"/>
                    <a:pt x="199390" y="16510"/>
                  </a:cubicBezTo>
                  <a:cubicBezTo>
                    <a:pt x="209550" y="30480"/>
                    <a:pt x="220980" y="62230"/>
                    <a:pt x="224790" y="88900"/>
                  </a:cubicBezTo>
                  <a:cubicBezTo>
                    <a:pt x="229870" y="119380"/>
                    <a:pt x="229870" y="163830"/>
                    <a:pt x="222250" y="190500"/>
                  </a:cubicBezTo>
                  <a:cubicBezTo>
                    <a:pt x="217170" y="210820"/>
                    <a:pt x="209550" y="226060"/>
                    <a:pt x="196850" y="238760"/>
                  </a:cubicBezTo>
                  <a:cubicBezTo>
                    <a:pt x="181610" y="254000"/>
                    <a:pt x="156210" y="265430"/>
                    <a:pt x="134620" y="269240"/>
                  </a:cubicBezTo>
                  <a:cubicBezTo>
                    <a:pt x="114300" y="273050"/>
                    <a:pt x="88900" y="270510"/>
                    <a:pt x="73660" y="267970"/>
                  </a:cubicBezTo>
                  <a:cubicBezTo>
                    <a:pt x="62230" y="265430"/>
                    <a:pt x="54610" y="264160"/>
                    <a:pt x="45720" y="259080"/>
                  </a:cubicBezTo>
                  <a:cubicBezTo>
                    <a:pt x="33020" y="251460"/>
                    <a:pt x="16510" y="237490"/>
                    <a:pt x="8890" y="219710"/>
                  </a:cubicBezTo>
                  <a:cubicBezTo>
                    <a:pt x="0" y="195580"/>
                    <a:pt x="0" y="157480"/>
                    <a:pt x="6350" y="127000"/>
                  </a:cubicBezTo>
                  <a:cubicBezTo>
                    <a:pt x="13970" y="93980"/>
                    <a:pt x="39370" y="50800"/>
                    <a:pt x="57150" y="31750"/>
                  </a:cubicBezTo>
                  <a:cubicBezTo>
                    <a:pt x="67310" y="20320"/>
                    <a:pt x="76200" y="15240"/>
                    <a:pt x="88900" y="10160"/>
                  </a:cubicBezTo>
                  <a:cubicBezTo>
                    <a:pt x="102870" y="5080"/>
                    <a:pt x="124460" y="1270"/>
                    <a:pt x="137160" y="5080"/>
                  </a:cubicBezTo>
                  <a:cubicBezTo>
                    <a:pt x="147320" y="8890"/>
                    <a:pt x="156210" y="19050"/>
                    <a:pt x="161290" y="29210"/>
                  </a:cubicBezTo>
                  <a:cubicBezTo>
                    <a:pt x="166370" y="38100"/>
                    <a:pt x="172720" y="55880"/>
                    <a:pt x="168910" y="64770"/>
                  </a:cubicBezTo>
                  <a:cubicBezTo>
                    <a:pt x="166370" y="72390"/>
                    <a:pt x="153670" y="81280"/>
                    <a:pt x="146050" y="81280"/>
                  </a:cubicBezTo>
                  <a:cubicBezTo>
                    <a:pt x="137160" y="81280"/>
                    <a:pt x="121920" y="66040"/>
                    <a:pt x="121920" y="660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1" id="441"/>
          <p:cNvGrpSpPr/>
          <p:nvPr/>
        </p:nvGrpSpPr>
        <p:grpSpPr>
          <a:xfrm rot="0">
            <a:off x="2071688" y="4554855"/>
            <a:ext cx="219075" cy="434340"/>
            <a:chOff x="0" y="0"/>
            <a:chExt cx="292100" cy="579120"/>
          </a:xfrm>
        </p:grpSpPr>
        <p:sp>
          <p:nvSpPr>
            <p:cNvPr name="Freeform 442" id="442"/>
            <p:cNvSpPr/>
            <p:nvPr/>
          </p:nvSpPr>
          <p:spPr>
            <a:xfrm flipH="false" flipV="false" rot="0">
              <a:off x="49530" y="46990"/>
              <a:ext cx="203200" cy="482600"/>
            </a:xfrm>
            <a:custGeom>
              <a:avLst/>
              <a:gdLst/>
              <a:ahLst/>
              <a:cxnLst/>
              <a:rect r="r" b="b" t="t" l="l"/>
              <a:pathLst>
                <a:path h="482600" w="203200">
                  <a:moveTo>
                    <a:pt x="41910" y="6350"/>
                  </a:moveTo>
                  <a:cubicBezTo>
                    <a:pt x="99060" y="71120"/>
                    <a:pt x="113030" y="109220"/>
                    <a:pt x="128270" y="157480"/>
                  </a:cubicBezTo>
                  <a:cubicBezTo>
                    <a:pt x="151130" y="232410"/>
                    <a:pt x="203200" y="416560"/>
                    <a:pt x="190500" y="459740"/>
                  </a:cubicBezTo>
                  <a:cubicBezTo>
                    <a:pt x="186690" y="472440"/>
                    <a:pt x="177800" y="481330"/>
                    <a:pt x="170180" y="481330"/>
                  </a:cubicBezTo>
                  <a:cubicBezTo>
                    <a:pt x="161290" y="482600"/>
                    <a:pt x="140970" y="467360"/>
                    <a:pt x="140970" y="458470"/>
                  </a:cubicBezTo>
                  <a:cubicBezTo>
                    <a:pt x="139700" y="450850"/>
                    <a:pt x="156210" y="431800"/>
                    <a:pt x="163830" y="430530"/>
                  </a:cubicBezTo>
                  <a:cubicBezTo>
                    <a:pt x="172720" y="430530"/>
                    <a:pt x="190500" y="448310"/>
                    <a:pt x="190500" y="455930"/>
                  </a:cubicBezTo>
                  <a:cubicBezTo>
                    <a:pt x="191770" y="464820"/>
                    <a:pt x="180340" y="477520"/>
                    <a:pt x="172720" y="481330"/>
                  </a:cubicBezTo>
                  <a:cubicBezTo>
                    <a:pt x="165100" y="482600"/>
                    <a:pt x="156210" y="482600"/>
                    <a:pt x="148590" y="474980"/>
                  </a:cubicBezTo>
                  <a:cubicBezTo>
                    <a:pt x="123190" y="449580"/>
                    <a:pt x="104140" y="256540"/>
                    <a:pt x="83820" y="185420"/>
                  </a:cubicBezTo>
                  <a:cubicBezTo>
                    <a:pt x="71120" y="143510"/>
                    <a:pt x="63500" y="113030"/>
                    <a:pt x="48260" y="86360"/>
                  </a:cubicBezTo>
                  <a:cubicBezTo>
                    <a:pt x="35560" y="63500"/>
                    <a:pt x="3810" y="45720"/>
                    <a:pt x="1270" y="30480"/>
                  </a:cubicBezTo>
                  <a:cubicBezTo>
                    <a:pt x="0" y="20320"/>
                    <a:pt x="6350" y="7620"/>
                    <a:pt x="12700" y="3810"/>
                  </a:cubicBezTo>
                  <a:cubicBezTo>
                    <a:pt x="20320" y="0"/>
                    <a:pt x="41910" y="6350"/>
                    <a:pt x="4191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3" id="443"/>
          <p:cNvGrpSpPr/>
          <p:nvPr/>
        </p:nvGrpSpPr>
        <p:grpSpPr>
          <a:xfrm rot="0">
            <a:off x="2125980" y="4461510"/>
            <a:ext cx="246697" cy="322897"/>
            <a:chOff x="0" y="0"/>
            <a:chExt cx="328930" cy="430530"/>
          </a:xfrm>
        </p:grpSpPr>
        <p:sp>
          <p:nvSpPr>
            <p:cNvPr name="Freeform 444" id="444"/>
            <p:cNvSpPr/>
            <p:nvPr/>
          </p:nvSpPr>
          <p:spPr>
            <a:xfrm flipH="false" flipV="false" rot="0">
              <a:off x="53340" y="46990"/>
              <a:ext cx="224790" cy="334010"/>
            </a:xfrm>
            <a:custGeom>
              <a:avLst/>
              <a:gdLst/>
              <a:ahLst/>
              <a:cxnLst/>
              <a:rect r="r" b="b" t="t" l="l"/>
              <a:pathLst>
                <a:path h="334010" w="224790">
                  <a:moveTo>
                    <a:pt x="3810" y="307340"/>
                  </a:moveTo>
                  <a:cubicBezTo>
                    <a:pt x="0" y="146050"/>
                    <a:pt x="6350" y="124460"/>
                    <a:pt x="16510" y="105410"/>
                  </a:cubicBezTo>
                  <a:cubicBezTo>
                    <a:pt x="26670" y="86360"/>
                    <a:pt x="36830" y="71120"/>
                    <a:pt x="54610" y="58420"/>
                  </a:cubicBezTo>
                  <a:cubicBezTo>
                    <a:pt x="77470" y="40640"/>
                    <a:pt x="118110" y="26670"/>
                    <a:pt x="144780" y="17780"/>
                  </a:cubicBezTo>
                  <a:cubicBezTo>
                    <a:pt x="166370" y="10160"/>
                    <a:pt x="191770" y="0"/>
                    <a:pt x="205740" y="3810"/>
                  </a:cubicBezTo>
                  <a:cubicBezTo>
                    <a:pt x="214630" y="7620"/>
                    <a:pt x="223520" y="20320"/>
                    <a:pt x="223520" y="29210"/>
                  </a:cubicBezTo>
                  <a:cubicBezTo>
                    <a:pt x="224790" y="35560"/>
                    <a:pt x="219710" y="45720"/>
                    <a:pt x="213360" y="49530"/>
                  </a:cubicBezTo>
                  <a:cubicBezTo>
                    <a:pt x="205740" y="53340"/>
                    <a:pt x="189230" y="53340"/>
                    <a:pt x="182880" y="48260"/>
                  </a:cubicBezTo>
                  <a:cubicBezTo>
                    <a:pt x="176530" y="44450"/>
                    <a:pt x="172720" y="33020"/>
                    <a:pt x="172720" y="26670"/>
                  </a:cubicBezTo>
                  <a:cubicBezTo>
                    <a:pt x="173990" y="19050"/>
                    <a:pt x="180340" y="8890"/>
                    <a:pt x="186690" y="6350"/>
                  </a:cubicBezTo>
                  <a:cubicBezTo>
                    <a:pt x="194310" y="3810"/>
                    <a:pt x="212090" y="5080"/>
                    <a:pt x="217170" y="11430"/>
                  </a:cubicBezTo>
                  <a:cubicBezTo>
                    <a:pt x="222250" y="17780"/>
                    <a:pt x="223520" y="36830"/>
                    <a:pt x="214630" y="48260"/>
                  </a:cubicBezTo>
                  <a:cubicBezTo>
                    <a:pt x="199390" y="71120"/>
                    <a:pt x="107950" y="77470"/>
                    <a:pt x="81280" y="104140"/>
                  </a:cubicBezTo>
                  <a:cubicBezTo>
                    <a:pt x="60960" y="123190"/>
                    <a:pt x="53340" y="144780"/>
                    <a:pt x="48260" y="172720"/>
                  </a:cubicBezTo>
                  <a:cubicBezTo>
                    <a:pt x="40640" y="210820"/>
                    <a:pt x="66040" y="289560"/>
                    <a:pt x="53340" y="313690"/>
                  </a:cubicBezTo>
                  <a:cubicBezTo>
                    <a:pt x="46990" y="326390"/>
                    <a:pt x="34290" y="334010"/>
                    <a:pt x="25400" y="332740"/>
                  </a:cubicBezTo>
                  <a:cubicBezTo>
                    <a:pt x="17780" y="331470"/>
                    <a:pt x="3810" y="307340"/>
                    <a:pt x="3810" y="3073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5" id="445"/>
          <p:cNvGrpSpPr/>
          <p:nvPr/>
        </p:nvGrpSpPr>
        <p:grpSpPr>
          <a:xfrm rot="0">
            <a:off x="2386965" y="4427220"/>
            <a:ext cx="253365" cy="581025"/>
            <a:chOff x="0" y="0"/>
            <a:chExt cx="337820" cy="774700"/>
          </a:xfrm>
        </p:grpSpPr>
        <p:sp>
          <p:nvSpPr>
            <p:cNvPr name="Freeform 446" id="446"/>
            <p:cNvSpPr/>
            <p:nvPr/>
          </p:nvSpPr>
          <p:spPr>
            <a:xfrm flipH="false" flipV="false" rot="0">
              <a:off x="34290" y="45720"/>
              <a:ext cx="254000" cy="688340"/>
            </a:xfrm>
            <a:custGeom>
              <a:avLst/>
              <a:gdLst/>
              <a:ahLst/>
              <a:cxnLst/>
              <a:rect r="r" b="b" t="t" l="l"/>
              <a:pathLst>
                <a:path h="688340" w="254000">
                  <a:moveTo>
                    <a:pt x="71120" y="30480"/>
                  </a:moveTo>
                  <a:cubicBezTo>
                    <a:pt x="78740" y="624840"/>
                    <a:pt x="97790" y="621030"/>
                    <a:pt x="119380" y="626110"/>
                  </a:cubicBezTo>
                  <a:cubicBezTo>
                    <a:pt x="151130" y="631190"/>
                    <a:pt x="214630" y="617220"/>
                    <a:pt x="234950" y="627380"/>
                  </a:cubicBezTo>
                  <a:cubicBezTo>
                    <a:pt x="246380" y="633730"/>
                    <a:pt x="252730" y="645160"/>
                    <a:pt x="252730" y="652780"/>
                  </a:cubicBezTo>
                  <a:cubicBezTo>
                    <a:pt x="252730" y="661670"/>
                    <a:pt x="240030" y="674370"/>
                    <a:pt x="232410" y="676910"/>
                  </a:cubicBezTo>
                  <a:cubicBezTo>
                    <a:pt x="226060" y="679450"/>
                    <a:pt x="214630" y="675640"/>
                    <a:pt x="209550" y="670560"/>
                  </a:cubicBezTo>
                  <a:cubicBezTo>
                    <a:pt x="204470" y="665480"/>
                    <a:pt x="200660" y="655320"/>
                    <a:pt x="201930" y="647700"/>
                  </a:cubicBezTo>
                  <a:cubicBezTo>
                    <a:pt x="204470" y="640080"/>
                    <a:pt x="217170" y="627380"/>
                    <a:pt x="224790" y="627380"/>
                  </a:cubicBezTo>
                  <a:cubicBezTo>
                    <a:pt x="232410" y="626110"/>
                    <a:pt x="248920" y="635000"/>
                    <a:pt x="251460" y="642620"/>
                  </a:cubicBezTo>
                  <a:cubicBezTo>
                    <a:pt x="254000" y="651510"/>
                    <a:pt x="246380" y="669290"/>
                    <a:pt x="234950" y="675640"/>
                  </a:cubicBezTo>
                  <a:cubicBezTo>
                    <a:pt x="215900" y="688340"/>
                    <a:pt x="157480" y="680720"/>
                    <a:pt x="123190" y="676910"/>
                  </a:cubicBezTo>
                  <a:cubicBezTo>
                    <a:pt x="91440" y="674370"/>
                    <a:pt x="52070" y="669290"/>
                    <a:pt x="35560" y="659130"/>
                  </a:cubicBezTo>
                  <a:cubicBezTo>
                    <a:pt x="26670" y="652780"/>
                    <a:pt x="24130" y="650240"/>
                    <a:pt x="19050" y="637540"/>
                  </a:cubicBezTo>
                  <a:cubicBezTo>
                    <a:pt x="0" y="576580"/>
                    <a:pt x="2540" y="143510"/>
                    <a:pt x="16510" y="55880"/>
                  </a:cubicBezTo>
                  <a:cubicBezTo>
                    <a:pt x="21590" y="29210"/>
                    <a:pt x="24130" y="11430"/>
                    <a:pt x="33020" y="5080"/>
                  </a:cubicBezTo>
                  <a:cubicBezTo>
                    <a:pt x="39370" y="0"/>
                    <a:pt x="50800" y="1270"/>
                    <a:pt x="57150" y="5080"/>
                  </a:cubicBezTo>
                  <a:cubicBezTo>
                    <a:pt x="63500" y="8890"/>
                    <a:pt x="71120" y="30480"/>
                    <a:pt x="71120" y="304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7" id="447"/>
          <p:cNvGrpSpPr/>
          <p:nvPr/>
        </p:nvGrpSpPr>
        <p:grpSpPr>
          <a:xfrm rot="0">
            <a:off x="2299335" y="4697730"/>
            <a:ext cx="244792" cy="137160"/>
            <a:chOff x="0" y="0"/>
            <a:chExt cx="326390" cy="182880"/>
          </a:xfrm>
        </p:grpSpPr>
        <p:sp>
          <p:nvSpPr>
            <p:cNvPr name="Freeform 448" id="448"/>
            <p:cNvSpPr/>
            <p:nvPr/>
          </p:nvSpPr>
          <p:spPr>
            <a:xfrm flipH="false" flipV="false" rot="0">
              <a:off x="48260" y="43180"/>
              <a:ext cx="229870" cy="88900"/>
            </a:xfrm>
            <a:custGeom>
              <a:avLst/>
              <a:gdLst/>
              <a:ahLst/>
              <a:cxnLst/>
              <a:rect r="r" b="b" t="t" l="l"/>
              <a:pathLst>
                <a:path h="88900" w="229870">
                  <a:moveTo>
                    <a:pt x="203200" y="88900"/>
                  </a:moveTo>
                  <a:cubicBezTo>
                    <a:pt x="8890" y="50800"/>
                    <a:pt x="3810" y="45720"/>
                    <a:pt x="2540" y="39370"/>
                  </a:cubicBezTo>
                  <a:cubicBezTo>
                    <a:pt x="1270" y="30480"/>
                    <a:pt x="7620" y="15240"/>
                    <a:pt x="15240" y="10160"/>
                  </a:cubicBezTo>
                  <a:cubicBezTo>
                    <a:pt x="21590" y="6350"/>
                    <a:pt x="39370" y="10160"/>
                    <a:pt x="45720" y="15240"/>
                  </a:cubicBezTo>
                  <a:cubicBezTo>
                    <a:pt x="50800" y="20320"/>
                    <a:pt x="53340" y="31750"/>
                    <a:pt x="52070" y="38100"/>
                  </a:cubicBezTo>
                  <a:cubicBezTo>
                    <a:pt x="50800" y="45720"/>
                    <a:pt x="43180" y="54610"/>
                    <a:pt x="36830" y="57150"/>
                  </a:cubicBezTo>
                  <a:cubicBezTo>
                    <a:pt x="29210" y="59690"/>
                    <a:pt x="12700" y="54610"/>
                    <a:pt x="7620" y="48260"/>
                  </a:cubicBezTo>
                  <a:cubicBezTo>
                    <a:pt x="2540" y="43180"/>
                    <a:pt x="0" y="31750"/>
                    <a:pt x="2540" y="25400"/>
                  </a:cubicBezTo>
                  <a:cubicBezTo>
                    <a:pt x="6350" y="17780"/>
                    <a:pt x="15240" y="10160"/>
                    <a:pt x="27940" y="7620"/>
                  </a:cubicBezTo>
                  <a:cubicBezTo>
                    <a:pt x="60960" y="0"/>
                    <a:pt x="189230" y="20320"/>
                    <a:pt x="214630" y="40640"/>
                  </a:cubicBezTo>
                  <a:cubicBezTo>
                    <a:pt x="224790" y="49530"/>
                    <a:pt x="229870" y="64770"/>
                    <a:pt x="227330" y="72390"/>
                  </a:cubicBezTo>
                  <a:cubicBezTo>
                    <a:pt x="224790" y="80010"/>
                    <a:pt x="203200" y="88900"/>
                    <a:pt x="203200" y="889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449" id="449"/>
          <p:cNvSpPr txBox="true"/>
          <p:nvPr/>
        </p:nvSpPr>
        <p:spPr>
          <a:xfrm rot="0">
            <a:off x="2915602" y="3879948"/>
            <a:ext cx="4331970" cy="75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4896">
                <a:solidFill>
                  <a:srgbClr val="648E38"/>
                </a:solidFill>
                <a:latin typeface="Lemonada Bold"/>
                <a:ea typeface="Lemonada Bold"/>
                <a:cs typeface="Lemonada Bold"/>
                <a:sym typeface="Lemonada Bold"/>
              </a:rPr>
              <a:t>Linear Time</a:t>
            </a:r>
          </a:p>
        </p:txBody>
      </p:sp>
      <p:sp>
        <p:nvSpPr>
          <p:cNvPr name="TextBox 450" id="450"/>
          <p:cNvSpPr txBox="true"/>
          <p:nvPr/>
        </p:nvSpPr>
        <p:spPr>
          <a:xfrm rot="0">
            <a:off x="10869874" y="3734215"/>
            <a:ext cx="6594690" cy="75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4896">
                <a:solidFill>
                  <a:srgbClr val="648E38"/>
                </a:solidFill>
                <a:latin typeface="Lemonada Bold"/>
                <a:ea typeface="Lemonada Bold"/>
                <a:cs typeface="Lemonada Bold"/>
                <a:sym typeface="Lemonada Bold"/>
              </a:rPr>
              <a:t>Logarithmic Time</a:t>
            </a:r>
          </a:p>
        </p:txBody>
      </p:sp>
      <p:sp>
        <p:nvSpPr>
          <p:cNvPr name="TextBox 451" id="451"/>
          <p:cNvSpPr txBox="true"/>
          <p:nvPr/>
        </p:nvSpPr>
        <p:spPr>
          <a:xfrm rot="0">
            <a:off x="4739164" y="8953500"/>
            <a:ext cx="9513094" cy="75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4896">
                <a:solidFill>
                  <a:srgbClr val="648E38"/>
                </a:solidFill>
                <a:latin typeface="Lemonada Bold"/>
                <a:ea typeface="Lemonada Bold"/>
                <a:cs typeface="Lemonada Bold"/>
                <a:sym typeface="Lemonada Bold"/>
              </a:rPr>
              <a:t>Polynomial running Time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690" y="527574"/>
            <a:ext cx="8750310" cy="3418488"/>
          </a:xfrm>
          <a:custGeom>
            <a:avLst/>
            <a:gdLst/>
            <a:ahLst/>
            <a:cxnLst/>
            <a:rect r="r" b="b" t="t" l="l"/>
            <a:pathLst>
              <a:path h="3418488" w="8750310">
                <a:moveTo>
                  <a:pt x="0" y="0"/>
                </a:moveTo>
                <a:lnTo>
                  <a:pt x="8750310" y="0"/>
                </a:lnTo>
                <a:lnTo>
                  <a:pt x="8750310" y="3418488"/>
                </a:lnTo>
                <a:lnTo>
                  <a:pt x="0" y="341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5" t="-8613" r="-3576" b="-92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62355" y="527574"/>
            <a:ext cx="7718476" cy="3418488"/>
          </a:xfrm>
          <a:custGeom>
            <a:avLst/>
            <a:gdLst/>
            <a:ahLst/>
            <a:cxnLst/>
            <a:rect r="r" b="b" t="t" l="l"/>
            <a:pathLst>
              <a:path h="3418488" w="7718476">
                <a:moveTo>
                  <a:pt x="0" y="0"/>
                </a:moveTo>
                <a:lnTo>
                  <a:pt x="7718476" y="0"/>
                </a:lnTo>
                <a:lnTo>
                  <a:pt x="7718476" y="3418488"/>
                </a:lnTo>
                <a:lnTo>
                  <a:pt x="0" y="3418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0" t="-6716" r="-3004" b="-1998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690" y="5357604"/>
            <a:ext cx="8750310" cy="3246492"/>
          </a:xfrm>
          <a:custGeom>
            <a:avLst/>
            <a:gdLst/>
            <a:ahLst/>
            <a:cxnLst/>
            <a:rect r="r" b="b" t="t" l="l"/>
            <a:pathLst>
              <a:path h="3246492" w="8750310">
                <a:moveTo>
                  <a:pt x="0" y="0"/>
                </a:moveTo>
                <a:lnTo>
                  <a:pt x="8750310" y="0"/>
                </a:lnTo>
                <a:lnTo>
                  <a:pt x="8750310" y="3246492"/>
                </a:lnTo>
                <a:lnTo>
                  <a:pt x="0" y="3246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64" t="-9285" r="-3850" b="-865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2355" y="5338091"/>
            <a:ext cx="7688258" cy="3266005"/>
          </a:xfrm>
          <a:custGeom>
            <a:avLst/>
            <a:gdLst/>
            <a:ahLst/>
            <a:cxnLst/>
            <a:rect r="r" b="b" t="t" l="l"/>
            <a:pathLst>
              <a:path h="3266005" w="7688258">
                <a:moveTo>
                  <a:pt x="0" y="0"/>
                </a:moveTo>
                <a:lnTo>
                  <a:pt x="7688258" y="0"/>
                </a:lnTo>
                <a:lnTo>
                  <a:pt x="7688258" y="3266005"/>
                </a:lnTo>
                <a:lnTo>
                  <a:pt x="0" y="3266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2" t="-6832" r="-3167" b="-213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4672" y="4403755"/>
            <a:ext cx="3248347" cy="7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5501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O(n)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7420" y="4329586"/>
            <a:ext cx="3248347" cy="7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5501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O(n^2)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26029" y="9070292"/>
            <a:ext cx="3248347" cy="7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5501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O(log2(n))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9113" y="9347385"/>
            <a:ext cx="4121573" cy="7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5501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O(nlog(log(n)))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4292" y="0"/>
            <a:ext cx="17080210" cy="10454464"/>
          </a:xfrm>
          <a:custGeom>
            <a:avLst/>
            <a:gdLst/>
            <a:ahLst/>
            <a:cxnLst/>
            <a:rect r="r" b="b" t="t" l="l"/>
            <a:pathLst>
              <a:path h="10454464" w="17080210">
                <a:moveTo>
                  <a:pt x="0" y="0"/>
                </a:moveTo>
                <a:lnTo>
                  <a:pt x="17080210" y="0"/>
                </a:lnTo>
                <a:lnTo>
                  <a:pt x="17080210" y="10454464"/>
                </a:lnTo>
                <a:lnTo>
                  <a:pt x="0" y="1045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597" t="-134696" r="-188411" b="-152439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109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93539" y="957506"/>
            <a:ext cx="6487527" cy="6373996"/>
          </a:xfrm>
          <a:custGeom>
            <a:avLst/>
            <a:gdLst/>
            <a:ahLst/>
            <a:cxnLst/>
            <a:rect r="r" b="b" t="t" l="l"/>
            <a:pathLst>
              <a:path h="6373996" w="6487527">
                <a:moveTo>
                  <a:pt x="0" y="0"/>
                </a:moveTo>
                <a:lnTo>
                  <a:pt x="6487527" y="0"/>
                </a:lnTo>
                <a:lnTo>
                  <a:pt x="6487527" y="6373995"/>
                </a:lnTo>
                <a:lnTo>
                  <a:pt x="0" y="637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5302" y="2983110"/>
            <a:ext cx="6439509" cy="18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B9E5F8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TODAY'S AGENDA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79015" y="2768001"/>
            <a:ext cx="8440367" cy="4162820"/>
            <a:chOff x="0" y="0"/>
            <a:chExt cx="11253823" cy="555042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35100" y="0"/>
              <a:ext cx="10518722" cy="1470201"/>
              <a:chOff x="0" y="0"/>
              <a:chExt cx="3439540" cy="48074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439540" cy="480744"/>
              </a:xfrm>
              <a:custGeom>
                <a:avLst/>
                <a:gdLst/>
                <a:ahLst/>
                <a:cxnLst/>
                <a:rect r="r" b="b" t="t" l="l"/>
                <a:pathLst>
                  <a:path h="480744" w="3439540">
                    <a:moveTo>
                      <a:pt x="0" y="0"/>
                    </a:moveTo>
                    <a:lnTo>
                      <a:pt x="3439540" y="0"/>
                    </a:lnTo>
                    <a:lnTo>
                      <a:pt x="3439540" y="480744"/>
                    </a:lnTo>
                    <a:lnTo>
                      <a:pt x="0" y="480744"/>
                    </a:lnTo>
                    <a:close/>
                  </a:path>
                </a:pathLst>
              </a:custGeom>
              <a:solidFill>
                <a:srgbClr val="3F5896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470201" cy="1470201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9E5F8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735100" y="2103263"/>
              <a:ext cx="10518722" cy="1470201"/>
              <a:chOff x="0" y="0"/>
              <a:chExt cx="3439540" cy="48074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439540" cy="480744"/>
              </a:xfrm>
              <a:custGeom>
                <a:avLst/>
                <a:gdLst/>
                <a:ahLst/>
                <a:cxnLst/>
                <a:rect r="r" b="b" t="t" l="l"/>
                <a:pathLst>
                  <a:path h="480744" w="3439540">
                    <a:moveTo>
                      <a:pt x="0" y="0"/>
                    </a:moveTo>
                    <a:lnTo>
                      <a:pt x="3439540" y="0"/>
                    </a:lnTo>
                    <a:lnTo>
                      <a:pt x="3439540" y="480744"/>
                    </a:lnTo>
                    <a:lnTo>
                      <a:pt x="0" y="480744"/>
                    </a:lnTo>
                    <a:close/>
                  </a:path>
                </a:pathLst>
              </a:custGeom>
              <a:solidFill>
                <a:srgbClr val="3F589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2103263"/>
              <a:ext cx="1470201" cy="1470201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9E5F8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735100" y="4080226"/>
              <a:ext cx="10518722" cy="1470201"/>
              <a:chOff x="0" y="0"/>
              <a:chExt cx="3439540" cy="48074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439540" cy="480744"/>
              </a:xfrm>
              <a:custGeom>
                <a:avLst/>
                <a:gdLst/>
                <a:ahLst/>
                <a:cxnLst/>
                <a:rect r="r" b="b" t="t" l="l"/>
                <a:pathLst>
                  <a:path h="480744" w="3439540">
                    <a:moveTo>
                      <a:pt x="0" y="0"/>
                    </a:moveTo>
                    <a:lnTo>
                      <a:pt x="3439540" y="0"/>
                    </a:lnTo>
                    <a:lnTo>
                      <a:pt x="3439540" y="480744"/>
                    </a:lnTo>
                    <a:lnTo>
                      <a:pt x="0" y="480744"/>
                    </a:lnTo>
                    <a:close/>
                  </a:path>
                </a:pathLst>
              </a:custGeom>
              <a:solidFill>
                <a:srgbClr val="3F5896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4080226"/>
              <a:ext cx="1470201" cy="1470201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9E5F8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076774" y="476020"/>
              <a:ext cx="7055224" cy="499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Functios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63625"/>
              <a:ext cx="1470201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3F5896"/>
                  </a:solidFill>
                  <a:latin typeface="Gliker Semi-Bold"/>
                  <a:ea typeface="Gliker Semi-Bold"/>
                  <a:cs typeface="Gliker Semi-Bold"/>
                  <a:sym typeface="Gliker Semi-Bold"/>
                </a:rPr>
                <a:t>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076774" y="2579284"/>
              <a:ext cx="7055224" cy="499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466889"/>
              <a:ext cx="1470201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3F5896"/>
                  </a:solidFill>
                  <a:latin typeface="Gliker Semi-Bold"/>
                  <a:ea typeface="Gliker Semi-Bold"/>
                  <a:cs typeface="Gliker Semi-Bold"/>
                  <a:sym typeface="Gliker Semi-Bold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076774" y="4556247"/>
              <a:ext cx="7055224" cy="499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Time Complexity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4443852"/>
              <a:ext cx="1470201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3F5896"/>
                  </a:solidFill>
                  <a:latin typeface="Gliker Semi-Bold"/>
                  <a:ea typeface="Gliker Semi-Bold"/>
                  <a:cs typeface="Gliker Semi-Bold"/>
                  <a:sym typeface="Gliker Semi-Bold"/>
                </a:rPr>
                <a:t>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553489" y="7149186"/>
            <a:ext cx="5291418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Summary and Action Items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97" t="-134696" r="-188411" b="-152439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97" t="-134696" r="-188411" b="-1524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1064" y="4000500"/>
            <a:ext cx="15245872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9"/>
              </a:lnSpc>
            </a:pPr>
            <a:r>
              <a:rPr lang="en-US" sz="7507">
                <a:solidFill>
                  <a:srgbClr val="0B0162"/>
                </a:solidFill>
                <a:latin typeface="Lemonada Bold"/>
                <a:ea typeface="Lemonada Bold"/>
                <a:cs typeface="Lemonada Bold"/>
                <a:sym typeface="Lemonada Bold"/>
              </a:rPr>
              <a:t>usually 10^8 steps takes 1 sec what about 2 sec?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901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2879536" y="3463580"/>
            <a:ext cx="7040889" cy="174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62"/>
              </a:lnSpc>
              <a:spcBef>
                <a:spcPct val="0"/>
              </a:spcBef>
            </a:pPr>
            <a:r>
              <a:rPr lang="en-US" sz="10187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coding time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66712">
            <a:off x="1992382" y="3574927"/>
            <a:ext cx="1156093" cy="1053095"/>
          </a:xfrm>
          <a:custGeom>
            <a:avLst/>
            <a:gdLst/>
            <a:ahLst/>
            <a:cxnLst/>
            <a:rect r="r" b="b" t="t" l="l"/>
            <a:pathLst>
              <a:path h="1053095" w="1156093">
                <a:moveTo>
                  <a:pt x="0" y="0"/>
                </a:moveTo>
                <a:lnTo>
                  <a:pt x="1156093" y="0"/>
                </a:lnTo>
                <a:lnTo>
                  <a:pt x="1156093" y="1053095"/>
                </a:lnTo>
                <a:lnTo>
                  <a:pt x="0" y="105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4800736" y="1278753"/>
            <a:ext cx="12235673" cy="8229875"/>
            <a:chOff x="0" y="0"/>
            <a:chExt cx="2345798" cy="1577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5798" cy="1577814"/>
            </a:xfrm>
            <a:custGeom>
              <a:avLst/>
              <a:gdLst/>
              <a:ahLst/>
              <a:cxnLst/>
              <a:rect r="r" b="b" t="t" l="l"/>
              <a:pathLst>
                <a:path h="1577814" w="2345798">
                  <a:moveTo>
                    <a:pt x="0" y="0"/>
                  </a:moveTo>
                  <a:lnTo>
                    <a:pt x="2345798" y="0"/>
                  </a:lnTo>
                  <a:lnTo>
                    <a:pt x="2345798" y="1577814"/>
                  </a:lnTo>
                  <a:lnTo>
                    <a:pt x="0" y="1577814"/>
                  </a:lnTo>
                  <a:close/>
                </a:path>
              </a:pathLst>
            </a:custGeom>
            <a:solidFill>
              <a:srgbClr val="FDFCF5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345798" cy="1606389"/>
            </a:xfrm>
            <a:prstGeom prst="rect">
              <a:avLst/>
            </a:prstGeom>
          </p:spPr>
          <p:txBody>
            <a:bodyPr anchor="ctr" rtlCol="false" tIns="69787" lIns="69787" bIns="69787" rIns="69787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00736" y="1202700"/>
            <a:ext cx="12235673" cy="893557"/>
            <a:chOff x="0" y="0"/>
            <a:chExt cx="2345798" cy="1713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5798" cy="171311"/>
            </a:xfrm>
            <a:custGeom>
              <a:avLst/>
              <a:gdLst/>
              <a:ahLst/>
              <a:cxnLst/>
              <a:rect r="r" b="b" t="t" l="l"/>
              <a:pathLst>
                <a:path h="171311" w="2345798">
                  <a:moveTo>
                    <a:pt x="0" y="0"/>
                  </a:moveTo>
                  <a:lnTo>
                    <a:pt x="2345798" y="0"/>
                  </a:lnTo>
                  <a:lnTo>
                    <a:pt x="2345798" y="171311"/>
                  </a:lnTo>
                  <a:lnTo>
                    <a:pt x="0" y="171311"/>
                  </a:lnTo>
                  <a:close/>
                </a:path>
              </a:pathLst>
            </a:custGeom>
            <a:solidFill>
              <a:srgbClr val="B9E5F8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45798" cy="199886"/>
            </a:xfrm>
            <a:prstGeom prst="rect">
              <a:avLst/>
            </a:prstGeom>
          </p:spPr>
          <p:txBody>
            <a:bodyPr anchor="ctr" rtlCol="false" tIns="69787" lIns="69787" bIns="69787" rIns="69787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24943" y="1456164"/>
            <a:ext cx="386630" cy="386630"/>
          </a:xfrm>
          <a:custGeom>
            <a:avLst/>
            <a:gdLst/>
            <a:ahLst/>
            <a:cxnLst/>
            <a:rect r="r" b="b" t="t" l="l"/>
            <a:pathLst>
              <a:path h="386630" w="386630">
                <a:moveTo>
                  <a:pt x="0" y="0"/>
                </a:moveTo>
                <a:lnTo>
                  <a:pt x="386631" y="0"/>
                </a:lnTo>
                <a:lnTo>
                  <a:pt x="386631" y="386630"/>
                </a:lnTo>
                <a:lnTo>
                  <a:pt x="0" y="38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144000" y="-398352"/>
            <a:ext cx="10514865" cy="1601053"/>
            <a:chOff x="0" y="0"/>
            <a:chExt cx="6017643" cy="916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17644" cy="916280"/>
            </a:xfrm>
            <a:custGeom>
              <a:avLst/>
              <a:gdLst/>
              <a:ahLst/>
              <a:cxnLst/>
              <a:rect r="r" b="b" t="t" l="l"/>
              <a:pathLst>
                <a:path h="916280" w="6017644">
                  <a:moveTo>
                    <a:pt x="5893183" y="916280"/>
                  </a:moveTo>
                  <a:lnTo>
                    <a:pt x="124460" y="916280"/>
                  </a:lnTo>
                  <a:cubicBezTo>
                    <a:pt x="55880" y="916280"/>
                    <a:pt x="0" y="860400"/>
                    <a:pt x="0" y="7918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3184" y="0"/>
                  </a:lnTo>
                  <a:cubicBezTo>
                    <a:pt x="5961764" y="0"/>
                    <a:pt x="6017644" y="55880"/>
                    <a:pt x="6017644" y="124460"/>
                  </a:cubicBezTo>
                  <a:lnTo>
                    <a:pt x="6017644" y="791820"/>
                  </a:lnTo>
                  <a:cubicBezTo>
                    <a:pt x="6017644" y="860400"/>
                    <a:pt x="5961764" y="916280"/>
                    <a:pt x="5893184" y="916280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7175" y="5931379"/>
            <a:ext cx="3457832" cy="2603354"/>
            <a:chOff x="0" y="0"/>
            <a:chExt cx="1600340" cy="12048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4800736" y="1975554"/>
            <a:ext cx="12235673" cy="7533075"/>
          </a:xfrm>
          <a:custGeom>
            <a:avLst/>
            <a:gdLst/>
            <a:ahLst/>
            <a:cxnLst/>
            <a:rect r="r" b="b" t="t" l="l"/>
            <a:pathLst>
              <a:path h="7533075" w="12235673">
                <a:moveTo>
                  <a:pt x="0" y="0"/>
                </a:moveTo>
                <a:lnTo>
                  <a:pt x="12235672" y="0"/>
                </a:lnTo>
                <a:lnTo>
                  <a:pt x="12235672" y="7533074"/>
                </a:lnTo>
                <a:lnTo>
                  <a:pt x="0" y="7533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96" r="0" b="-2707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380855" y="-319526"/>
            <a:ext cx="9067655" cy="16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186"/>
              </a:lnSpc>
              <a:spcBef>
                <a:spcPct val="0"/>
              </a:spcBef>
            </a:pPr>
            <a:r>
              <a:rPr lang="en-US" sz="9418">
                <a:solidFill>
                  <a:srgbClr val="0B0162"/>
                </a:solidFill>
                <a:latin typeface="Public Sans"/>
                <a:ea typeface="Public Sans"/>
                <a:cs typeface="Public Sans"/>
                <a:sym typeface="Public Sans"/>
              </a:rPr>
              <a:t>Statement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164500" y="6496123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7" tooltip="https://codeforces.com/group/5pUldkahAU/contest/511788/problem/J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codeforces.com/group/5pUldkahAU/contest/511788/problem/J"/>
              </a:rPr>
              <a:t> LINK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00190" y="2773565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7"/>
                </a:lnTo>
                <a:lnTo>
                  <a:pt x="0" y="6291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-2385188" y="3976542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174048">
            <a:off x="3785901" y="670435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79963" y="2621791"/>
            <a:ext cx="5749102" cy="5749102"/>
          </a:xfrm>
          <a:custGeom>
            <a:avLst/>
            <a:gdLst/>
            <a:ahLst/>
            <a:cxnLst/>
            <a:rect r="r" b="b" t="t" l="l"/>
            <a:pathLst>
              <a:path h="5749102" w="5749102">
                <a:moveTo>
                  <a:pt x="0" y="0"/>
                </a:moveTo>
                <a:lnTo>
                  <a:pt x="5749103" y="0"/>
                </a:lnTo>
                <a:lnTo>
                  <a:pt x="5749103" y="5749102"/>
                </a:lnTo>
                <a:lnTo>
                  <a:pt x="0" y="5749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1375" y="3191270"/>
            <a:ext cx="3606279" cy="4610144"/>
          </a:xfrm>
          <a:custGeom>
            <a:avLst/>
            <a:gdLst/>
            <a:ahLst/>
            <a:cxnLst/>
            <a:rect r="r" b="b" t="t" l="l"/>
            <a:pathLst>
              <a:path h="4610144" w="3606279">
                <a:moveTo>
                  <a:pt x="0" y="0"/>
                </a:moveTo>
                <a:lnTo>
                  <a:pt x="3606279" y="0"/>
                </a:lnTo>
                <a:lnTo>
                  <a:pt x="3606279" y="4610144"/>
                </a:lnTo>
                <a:lnTo>
                  <a:pt x="0" y="46101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45790" y="8966024"/>
            <a:ext cx="2986827" cy="112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4"/>
              </a:lnSpc>
            </a:pPr>
            <a:r>
              <a:rPr lang="en-US" sz="7353">
                <a:solidFill>
                  <a:srgbClr val="FFFFFF"/>
                </a:solidFill>
                <a:latin typeface="Lemonada Bold"/>
                <a:ea typeface="Lemonada Bold"/>
                <a:cs typeface="Lemonada Bold"/>
                <a:sym typeface="Lemonada Bold"/>
              </a:rPr>
              <a:t>Loop</a:t>
            </a: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615007" y="0"/>
            <a:ext cx="13991176" cy="882853"/>
            <a:chOff x="0" y="0"/>
            <a:chExt cx="2714882" cy="1713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4882" cy="171311"/>
            </a:xfrm>
            <a:custGeom>
              <a:avLst/>
              <a:gdLst/>
              <a:ahLst/>
              <a:cxnLst/>
              <a:rect r="r" b="b" t="t" l="l"/>
              <a:pathLst>
                <a:path h="171311" w="2714882">
                  <a:moveTo>
                    <a:pt x="0" y="0"/>
                  </a:moveTo>
                  <a:lnTo>
                    <a:pt x="2714882" y="0"/>
                  </a:lnTo>
                  <a:lnTo>
                    <a:pt x="2714882" y="171311"/>
                  </a:lnTo>
                  <a:lnTo>
                    <a:pt x="0" y="171311"/>
                  </a:lnTo>
                  <a:close/>
                </a:path>
              </a:pathLst>
            </a:custGeom>
            <a:solidFill>
              <a:srgbClr val="B9E5F8"/>
            </a:solidFill>
            <a:ln w="28575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714882" cy="199886"/>
            </a:xfrm>
            <a:prstGeom prst="rect">
              <a:avLst/>
            </a:prstGeom>
          </p:spPr>
          <p:txBody>
            <a:bodyPr anchor="ctr" rtlCol="false" tIns="68951" lIns="68951" bIns="68951" rIns="68951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745682" y="250427"/>
            <a:ext cx="381999" cy="381999"/>
          </a:xfrm>
          <a:custGeom>
            <a:avLst/>
            <a:gdLst/>
            <a:ahLst/>
            <a:cxnLst/>
            <a:rect r="r" b="b" t="t" l="l"/>
            <a:pathLst>
              <a:path h="381999" w="381999">
                <a:moveTo>
                  <a:pt x="0" y="0"/>
                </a:moveTo>
                <a:lnTo>
                  <a:pt x="381998" y="0"/>
                </a:lnTo>
                <a:lnTo>
                  <a:pt x="381998" y="381999"/>
                </a:lnTo>
                <a:lnTo>
                  <a:pt x="0" y="381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7175" y="5931379"/>
            <a:ext cx="3457832" cy="2603354"/>
            <a:chOff x="0" y="0"/>
            <a:chExt cx="1600340" cy="12048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2710" y="106680"/>
              <a:ext cx="1496200" cy="1085494"/>
            </a:xfrm>
            <a:custGeom>
              <a:avLst/>
              <a:gdLst/>
              <a:ahLst/>
              <a:cxnLst/>
              <a:rect r="r" b="b" t="t" l="l"/>
              <a:pathLst>
                <a:path h="1085494" w="1496200">
                  <a:moveTo>
                    <a:pt x="1469530" y="896264"/>
                  </a:moveTo>
                  <a:cubicBezTo>
                    <a:pt x="1469530" y="983894"/>
                    <a:pt x="1393330" y="1055014"/>
                    <a:pt x="1312050" y="1055014"/>
                  </a:cubicBezTo>
                  <a:lnTo>
                    <a:pt x="66040" y="1055014"/>
                  </a:lnTo>
                  <a:cubicBezTo>
                    <a:pt x="43180" y="1055014"/>
                    <a:pt x="20320" y="1049934"/>
                    <a:pt x="0" y="1041044"/>
                  </a:cubicBezTo>
                  <a:cubicBezTo>
                    <a:pt x="26670" y="1068984"/>
                    <a:pt x="63500" y="1085494"/>
                    <a:pt x="103663" y="1085494"/>
                  </a:cubicBezTo>
                  <a:lnTo>
                    <a:pt x="1350150" y="1085494"/>
                  </a:lnTo>
                  <a:cubicBezTo>
                    <a:pt x="1430160" y="1085494"/>
                    <a:pt x="1496200" y="1019454"/>
                    <a:pt x="1496200" y="939444"/>
                  </a:cubicBezTo>
                  <a:lnTo>
                    <a:pt x="1496200" y="95250"/>
                  </a:lnTo>
                  <a:cubicBezTo>
                    <a:pt x="1496200" y="58420"/>
                    <a:pt x="1482230" y="25400"/>
                    <a:pt x="1460640" y="0"/>
                  </a:cubicBezTo>
                  <a:cubicBezTo>
                    <a:pt x="1466990" y="16510"/>
                    <a:pt x="1469530" y="34290"/>
                    <a:pt x="1469530" y="52070"/>
                  </a:cubicBezTo>
                  <a:lnTo>
                    <a:pt x="1469530" y="896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1535570" cy="1136294"/>
            </a:xfrm>
            <a:custGeom>
              <a:avLst/>
              <a:gdLst/>
              <a:ahLst/>
              <a:cxnLst/>
              <a:rect r="r" b="b" t="t" l="l"/>
              <a:pathLst>
                <a:path h="1136294" w="1535570">
                  <a:moveTo>
                    <a:pt x="146050" y="1136294"/>
                  </a:moveTo>
                  <a:lnTo>
                    <a:pt x="1389520" y="1136294"/>
                  </a:lnTo>
                  <a:cubicBezTo>
                    <a:pt x="1469530" y="1136294"/>
                    <a:pt x="1535570" y="1070254"/>
                    <a:pt x="1535570" y="990244"/>
                  </a:cubicBezTo>
                  <a:lnTo>
                    <a:pt x="1535570" y="146050"/>
                  </a:lnTo>
                  <a:cubicBezTo>
                    <a:pt x="1535570" y="66040"/>
                    <a:pt x="1469530" y="0"/>
                    <a:pt x="138952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0244"/>
                  </a:lnTo>
                  <a:cubicBezTo>
                    <a:pt x="0" y="1071524"/>
                    <a:pt x="66040" y="1136294"/>
                    <a:pt x="146050" y="1136294"/>
                  </a:cubicBezTo>
                  <a:close/>
                </a:path>
              </a:pathLst>
            </a:custGeom>
            <a:solidFill>
              <a:srgbClr val="B9E5F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0340" cy="1204874"/>
            </a:xfrm>
            <a:custGeom>
              <a:avLst/>
              <a:gdLst/>
              <a:ahLst/>
              <a:cxnLst/>
              <a:rect r="r" b="b" t="t" l="l"/>
              <a:pathLst>
                <a:path h="1204874" w="1600340">
                  <a:moveTo>
                    <a:pt x="1536840" y="74930"/>
                  </a:moveTo>
                  <a:cubicBezTo>
                    <a:pt x="1508900" y="30480"/>
                    <a:pt x="1459370" y="0"/>
                    <a:pt x="140222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2944"/>
                  </a:lnTo>
                  <a:cubicBezTo>
                    <a:pt x="0" y="1055014"/>
                    <a:pt x="25400" y="1100734"/>
                    <a:pt x="63500" y="1129944"/>
                  </a:cubicBezTo>
                  <a:cubicBezTo>
                    <a:pt x="91440" y="1174394"/>
                    <a:pt x="140970" y="1204874"/>
                    <a:pt x="197569" y="1204874"/>
                  </a:cubicBezTo>
                  <a:lnTo>
                    <a:pt x="1441590" y="1204874"/>
                  </a:lnTo>
                  <a:cubicBezTo>
                    <a:pt x="1529220" y="1204874"/>
                    <a:pt x="1600340" y="1133754"/>
                    <a:pt x="1600340" y="1046124"/>
                  </a:cubicBezTo>
                  <a:lnTo>
                    <a:pt x="1600340" y="201930"/>
                  </a:lnTo>
                  <a:cubicBezTo>
                    <a:pt x="1600340" y="149860"/>
                    <a:pt x="1574940" y="104140"/>
                    <a:pt x="1536840" y="74930"/>
                  </a:cubicBezTo>
                  <a:close/>
                  <a:moveTo>
                    <a:pt x="12700" y="100294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02220" y="12700"/>
                  </a:lnTo>
                  <a:cubicBezTo>
                    <a:pt x="1482230" y="12700"/>
                    <a:pt x="1548270" y="78740"/>
                    <a:pt x="1548270" y="158750"/>
                  </a:cubicBezTo>
                  <a:lnTo>
                    <a:pt x="1548270" y="1002944"/>
                  </a:lnTo>
                  <a:cubicBezTo>
                    <a:pt x="1548270" y="1082954"/>
                    <a:pt x="1482230" y="1148994"/>
                    <a:pt x="1402220" y="1148994"/>
                  </a:cubicBezTo>
                  <a:lnTo>
                    <a:pt x="158750" y="1148994"/>
                  </a:lnTo>
                  <a:cubicBezTo>
                    <a:pt x="78740" y="1148994"/>
                    <a:pt x="12700" y="1084224"/>
                    <a:pt x="12700" y="1002944"/>
                  </a:cubicBezTo>
                  <a:close/>
                  <a:moveTo>
                    <a:pt x="1588910" y="1046124"/>
                  </a:moveTo>
                  <a:cubicBezTo>
                    <a:pt x="1588910" y="1126134"/>
                    <a:pt x="1521600" y="1192174"/>
                    <a:pt x="1441590" y="1192174"/>
                  </a:cubicBezTo>
                  <a:lnTo>
                    <a:pt x="197569" y="1192174"/>
                  </a:lnTo>
                  <a:cubicBezTo>
                    <a:pt x="157480" y="1192174"/>
                    <a:pt x="120650" y="1175664"/>
                    <a:pt x="93980" y="1147724"/>
                  </a:cubicBezTo>
                  <a:cubicBezTo>
                    <a:pt x="114300" y="1156614"/>
                    <a:pt x="135890" y="1161694"/>
                    <a:pt x="160020" y="1161694"/>
                  </a:cubicBezTo>
                  <a:lnTo>
                    <a:pt x="1403490" y="1161694"/>
                  </a:lnTo>
                  <a:cubicBezTo>
                    <a:pt x="1491120" y="1161694"/>
                    <a:pt x="1562240" y="1090574"/>
                    <a:pt x="1562240" y="1002944"/>
                  </a:cubicBezTo>
                  <a:lnTo>
                    <a:pt x="1562240" y="158750"/>
                  </a:lnTo>
                  <a:cubicBezTo>
                    <a:pt x="1562240" y="140970"/>
                    <a:pt x="1558430" y="123190"/>
                    <a:pt x="1553350" y="106680"/>
                  </a:cubicBezTo>
                  <a:cubicBezTo>
                    <a:pt x="1574940" y="132080"/>
                    <a:pt x="1588910" y="165100"/>
                    <a:pt x="1588910" y="201930"/>
                  </a:cubicBezTo>
                  <a:lnTo>
                    <a:pt x="1588910" y="1046124"/>
                  </a:lnTo>
                  <a:close/>
                </a:path>
              </a:pathLst>
            </a:custGeom>
            <a:solidFill>
              <a:srgbClr val="939598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615007" y="882853"/>
            <a:ext cx="13991176" cy="9404147"/>
          </a:xfrm>
          <a:custGeom>
            <a:avLst/>
            <a:gdLst/>
            <a:ahLst/>
            <a:cxnLst/>
            <a:rect r="r" b="b" t="t" l="l"/>
            <a:pathLst>
              <a:path h="9404147" w="13991176">
                <a:moveTo>
                  <a:pt x="0" y="0"/>
                </a:moveTo>
                <a:lnTo>
                  <a:pt x="13991176" y="0"/>
                </a:lnTo>
                <a:lnTo>
                  <a:pt x="13991176" y="9404147"/>
                </a:lnTo>
                <a:lnTo>
                  <a:pt x="0" y="9404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42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64500" y="6496123"/>
            <a:ext cx="4101181" cy="15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41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7" tooltip="https://codeforces.com/group/5pUldkahAU/contest/511788/problem/S"/>
              </a:rPr>
              <a:t>PROBLEM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3805"/>
              </a:lnSpc>
              <a:spcBef>
                <a:spcPct val="0"/>
              </a:spcBef>
            </a:pPr>
            <a:r>
              <a:rPr lang="en-US" sz="4374" u="sng">
                <a:solidFill>
                  <a:srgbClr val="0B016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codeforces.com/group/5pUldkahAU/contest/511788/problem/S"/>
              </a:rPr>
              <a:t> LINK</a:t>
            </a:r>
          </a:p>
        </p:txBody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00190" y="2773565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7"/>
                </a:lnTo>
                <a:lnTo>
                  <a:pt x="0" y="6291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-2385188" y="3976542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174048">
            <a:off x="3785901" y="670435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79963" y="2621791"/>
            <a:ext cx="5749102" cy="5749102"/>
          </a:xfrm>
          <a:custGeom>
            <a:avLst/>
            <a:gdLst/>
            <a:ahLst/>
            <a:cxnLst/>
            <a:rect r="r" b="b" t="t" l="l"/>
            <a:pathLst>
              <a:path h="5749102" w="5749102">
                <a:moveTo>
                  <a:pt x="0" y="0"/>
                </a:moveTo>
                <a:lnTo>
                  <a:pt x="5749103" y="0"/>
                </a:lnTo>
                <a:lnTo>
                  <a:pt x="5749103" y="5749102"/>
                </a:lnTo>
                <a:lnTo>
                  <a:pt x="0" y="5749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1375" y="3191270"/>
            <a:ext cx="3606279" cy="4610144"/>
          </a:xfrm>
          <a:custGeom>
            <a:avLst/>
            <a:gdLst/>
            <a:ahLst/>
            <a:cxnLst/>
            <a:rect r="r" b="b" t="t" l="l"/>
            <a:pathLst>
              <a:path h="4610144" w="3606279">
                <a:moveTo>
                  <a:pt x="0" y="0"/>
                </a:moveTo>
                <a:lnTo>
                  <a:pt x="3606279" y="0"/>
                </a:lnTo>
                <a:lnTo>
                  <a:pt x="3606279" y="4610144"/>
                </a:lnTo>
                <a:lnTo>
                  <a:pt x="0" y="46101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5574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41892" y="1607996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8"/>
                </a:lnTo>
                <a:lnTo>
                  <a:pt x="0" y="6291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3892510" y="3183653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03901">
            <a:off x="4325358" y="369103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114826">
            <a:off x="6512184" y="900272"/>
            <a:ext cx="1259040" cy="2323731"/>
          </a:xfrm>
          <a:custGeom>
            <a:avLst/>
            <a:gdLst/>
            <a:ahLst/>
            <a:cxnLst/>
            <a:rect r="r" b="b" t="t" l="l"/>
            <a:pathLst>
              <a:path h="2323731" w="1259040">
                <a:moveTo>
                  <a:pt x="0" y="0"/>
                </a:moveTo>
                <a:lnTo>
                  <a:pt x="1259040" y="0"/>
                </a:lnTo>
                <a:lnTo>
                  <a:pt x="1259040" y="2323731"/>
                </a:lnTo>
                <a:lnTo>
                  <a:pt x="0" y="2323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7567" y="-1506516"/>
            <a:ext cx="8004591" cy="8004591"/>
          </a:xfrm>
          <a:custGeom>
            <a:avLst/>
            <a:gdLst/>
            <a:ahLst/>
            <a:cxnLst/>
            <a:rect r="r" b="b" t="t" l="l"/>
            <a:pathLst>
              <a:path h="8004591" w="8004591">
                <a:moveTo>
                  <a:pt x="0" y="0"/>
                </a:moveTo>
                <a:lnTo>
                  <a:pt x="8004591" y="0"/>
                </a:lnTo>
                <a:lnTo>
                  <a:pt x="8004591" y="8004592"/>
                </a:lnTo>
                <a:lnTo>
                  <a:pt x="0" y="800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373629"/>
            <a:ext cx="3353139" cy="4282541"/>
          </a:xfrm>
          <a:custGeom>
            <a:avLst/>
            <a:gdLst/>
            <a:ahLst/>
            <a:cxnLst/>
            <a:rect r="r" b="b" t="t" l="l"/>
            <a:pathLst>
              <a:path h="4282541" w="3353139">
                <a:moveTo>
                  <a:pt x="0" y="0"/>
                </a:moveTo>
                <a:lnTo>
                  <a:pt x="3353139" y="0"/>
                </a:lnTo>
                <a:lnTo>
                  <a:pt x="3353139" y="4282542"/>
                </a:lnTo>
                <a:lnTo>
                  <a:pt x="0" y="4282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45772" y="5710885"/>
            <a:ext cx="3670379" cy="3608030"/>
          </a:xfrm>
          <a:custGeom>
            <a:avLst/>
            <a:gdLst/>
            <a:ahLst/>
            <a:cxnLst/>
            <a:rect r="r" b="b" t="t" l="l"/>
            <a:pathLst>
              <a:path h="3608030" w="3670379">
                <a:moveTo>
                  <a:pt x="0" y="0"/>
                </a:moveTo>
                <a:lnTo>
                  <a:pt x="3670378" y="0"/>
                </a:lnTo>
                <a:lnTo>
                  <a:pt x="3670378" y="3608030"/>
                </a:lnTo>
                <a:lnTo>
                  <a:pt x="0" y="3608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45772" y="2292557"/>
            <a:ext cx="9422403" cy="2610791"/>
          </a:xfrm>
          <a:custGeom>
            <a:avLst/>
            <a:gdLst/>
            <a:ahLst/>
            <a:cxnLst/>
            <a:rect r="r" b="b" t="t" l="l"/>
            <a:pathLst>
              <a:path h="2610791" w="9422403">
                <a:moveTo>
                  <a:pt x="0" y="0"/>
                </a:moveTo>
                <a:lnTo>
                  <a:pt x="9422402" y="0"/>
                </a:lnTo>
                <a:lnTo>
                  <a:pt x="9422402" y="2610791"/>
                </a:lnTo>
                <a:lnTo>
                  <a:pt x="0" y="2610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56973" y="5518622"/>
            <a:ext cx="4792555" cy="3800292"/>
          </a:xfrm>
          <a:custGeom>
            <a:avLst/>
            <a:gdLst/>
            <a:ahLst/>
            <a:cxnLst/>
            <a:rect r="r" b="b" t="t" l="l"/>
            <a:pathLst>
              <a:path h="3800292" w="4792555">
                <a:moveTo>
                  <a:pt x="0" y="0"/>
                </a:moveTo>
                <a:lnTo>
                  <a:pt x="4792555" y="0"/>
                </a:lnTo>
                <a:lnTo>
                  <a:pt x="4792555" y="3800293"/>
                </a:lnTo>
                <a:lnTo>
                  <a:pt x="0" y="3800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887" t="-34103" r="-30845" b="-66074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91328" y="1751832"/>
            <a:ext cx="3597277" cy="3391668"/>
          </a:xfrm>
          <a:custGeom>
            <a:avLst/>
            <a:gdLst/>
            <a:ahLst/>
            <a:cxnLst/>
            <a:rect r="r" b="b" t="t" l="l"/>
            <a:pathLst>
              <a:path h="3391668" w="3597277">
                <a:moveTo>
                  <a:pt x="0" y="0"/>
                </a:moveTo>
                <a:lnTo>
                  <a:pt x="3597277" y="0"/>
                </a:lnTo>
                <a:lnTo>
                  <a:pt x="3597277" y="3391668"/>
                </a:lnTo>
                <a:lnTo>
                  <a:pt x="0" y="3391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97" t="-134696" r="-188411" b="-152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931" y="5834548"/>
            <a:ext cx="4130071" cy="4130071"/>
          </a:xfrm>
          <a:custGeom>
            <a:avLst/>
            <a:gdLst/>
            <a:ahLst/>
            <a:cxnLst/>
            <a:rect r="r" b="b" t="t" l="l"/>
            <a:pathLst>
              <a:path h="4130071" w="4130071">
                <a:moveTo>
                  <a:pt x="0" y="0"/>
                </a:moveTo>
                <a:lnTo>
                  <a:pt x="4130071" y="0"/>
                </a:lnTo>
                <a:lnTo>
                  <a:pt x="4130071" y="4130071"/>
                </a:lnTo>
                <a:lnTo>
                  <a:pt x="0" y="4130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965" y="4839095"/>
            <a:ext cx="2682613" cy="2635667"/>
          </a:xfrm>
          <a:custGeom>
            <a:avLst/>
            <a:gdLst/>
            <a:ahLst/>
            <a:cxnLst/>
            <a:rect r="r" b="b" t="t" l="l"/>
            <a:pathLst>
              <a:path h="2635667" w="2682613">
                <a:moveTo>
                  <a:pt x="0" y="0"/>
                </a:moveTo>
                <a:lnTo>
                  <a:pt x="2682613" y="0"/>
                </a:lnTo>
                <a:lnTo>
                  <a:pt x="2682613" y="2635667"/>
                </a:lnTo>
                <a:lnTo>
                  <a:pt x="0" y="2635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116543" cy="4116543"/>
          </a:xfrm>
          <a:custGeom>
            <a:avLst/>
            <a:gdLst/>
            <a:ahLst/>
            <a:cxnLst/>
            <a:rect r="r" b="b" t="t" l="l"/>
            <a:pathLst>
              <a:path h="4116543" w="4116543">
                <a:moveTo>
                  <a:pt x="0" y="0"/>
                </a:moveTo>
                <a:lnTo>
                  <a:pt x="4116543" y="0"/>
                </a:lnTo>
                <a:lnTo>
                  <a:pt x="4116543" y="4116543"/>
                </a:lnTo>
                <a:lnTo>
                  <a:pt x="0" y="411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55002" y="4730116"/>
            <a:ext cx="8042054" cy="4528184"/>
          </a:xfrm>
          <a:custGeom>
            <a:avLst/>
            <a:gdLst/>
            <a:ahLst/>
            <a:cxnLst/>
            <a:rect r="r" b="b" t="t" l="l"/>
            <a:pathLst>
              <a:path h="4528184" w="8042054">
                <a:moveTo>
                  <a:pt x="0" y="0"/>
                </a:moveTo>
                <a:lnTo>
                  <a:pt x="8042054" y="0"/>
                </a:lnTo>
                <a:lnTo>
                  <a:pt x="8042054" y="4528184"/>
                </a:lnTo>
                <a:lnTo>
                  <a:pt x="0" y="4528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3" t="0" r="-42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12511" y="532189"/>
            <a:ext cx="4927036" cy="4197927"/>
          </a:xfrm>
          <a:custGeom>
            <a:avLst/>
            <a:gdLst/>
            <a:ahLst/>
            <a:cxnLst/>
            <a:rect r="r" b="b" t="t" l="l"/>
            <a:pathLst>
              <a:path h="4197927" w="4927036">
                <a:moveTo>
                  <a:pt x="0" y="0"/>
                </a:moveTo>
                <a:lnTo>
                  <a:pt x="4927036" y="0"/>
                </a:lnTo>
                <a:lnTo>
                  <a:pt x="4927036" y="4197927"/>
                </a:lnTo>
                <a:lnTo>
                  <a:pt x="0" y="4197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570" t="-32324" r="-38792" b="-6997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-5593333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648974" y="300374"/>
            <a:ext cx="9699658" cy="3103890"/>
          </a:xfrm>
          <a:custGeom>
            <a:avLst/>
            <a:gdLst/>
            <a:ahLst/>
            <a:cxnLst/>
            <a:rect r="r" b="b" t="t" l="l"/>
            <a:pathLst>
              <a:path h="3103890" w="9699658">
                <a:moveTo>
                  <a:pt x="0" y="0"/>
                </a:moveTo>
                <a:lnTo>
                  <a:pt x="9699658" y="0"/>
                </a:lnTo>
                <a:lnTo>
                  <a:pt x="9699658" y="3103890"/>
                </a:lnTo>
                <a:lnTo>
                  <a:pt x="0" y="310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97" t="-134696" r="-188411" b="-1524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59470" y="3123179"/>
            <a:ext cx="12740778" cy="7163821"/>
          </a:xfrm>
          <a:custGeom>
            <a:avLst/>
            <a:gdLst/>
            <a:ahLst/>
            <a:cxnLst/>
            <a:rect r="r" b="b" t="t" l="l"/>
            <a:pathLst>
              <a:path h="7163821" w="12740778">
                <a:moveTo>
                  <a:pt x="0" y="0"/>
                </a:moveTo>
                <a:lnTo>
                  <a:pt x="12740778" y="0"/>
                </a:lnTo>
                <a:lnTo>
                  <a:pt x="12740778" y="7163821"/>
                </a:lnTo>
                <a:lnTo>
                  <a:pt x="0" y="7163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166726">
            <a:off x="3289807" y="-282186"/>
            <a:ext cx="12787269" cy="410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 spc="304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WHY WE NEED ORGANIZED CODE </a:t>
            </a:r>
          </a:p>
          <a:p>
            <a:pPr algn="ctr">
              <a:lnSpc>
                <a:spcPts val="10919"/>
              </a:lnSpc>
            </a:pPr>
            <a:r>
              <a:rPr lang="en-US" sz="7799" spc="304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IN </a:t>
            </a:r>
          </a:p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 spc="304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COMPETITIVE PROGRAMMING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1092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169958" y="2197080"/>
            <a:ext cx="11948084" cy="5892839"/>
            <a:chOff x="0" y="0"/>
            <a:chExt cx="15930779" cy="785711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040599" y="0"/>
              <a:ext cx="14890179" cy="2081199"/>
              <a:chOff x="0" y="0"/>
              <a:chExt cx="3439540" cy="48074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439540" cy="480744"/>
              </a:xfrm>
              <a:custGeom>
                <a:avLst/>
                <a:gdLst/>
                <a:ahLst/>
                <a:cxnLst/>
                <a:rect r="r" b="b" t="t" l="l"/>
                <a:pathLst>
                  <a:path h="480744" w="3439540">
                    <a:moveTo>
                      <a:pt x="0" y="0"/>
                    </a:moveTo>
                    <a:lnTo>
                      <a:pt x="3439540" y="0"/>
                    </a:lnTo>
                    <a:lnTo>
                      <a:pt x="3439540" y="480744"/>
                    </a:lnTo>
                    <a:lnTo>
                      <a:pt x="0" y="480744"/>
                    </a:lnTo>
                    <a:close/>
                  </a:path>
                </a:pathLst>
              </a:custGeom>
              <a:solidFill>
                <a:srgbClr val="3F589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2081199" cy="2081199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9E5F8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040599" y="2977355"/>
              <a:ext cx="14890179" cy="2081199"/>
              <a:chOff x="0" y="0"/>
              <a:chExt cx="3439540" cy="48074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439540" cy="480744"/>
              </a:xfrm>
              <a:custGeom>
                <a:avLst/>
                <a:gdLst/>
                <a:ahLst/>
                <a:cxnLst/>
                <a:rect r="r" b="b" t="t" l="l"/>
                <a:pathLst>
                  <a:path h="480744" w="3439540">
                    <a:moveTo>
                      <a:pt x="0" y="0"/>
                    </a:moveTo>
                    <a:lnTo>
                      <a:pt x="3439540" y="0"/>
                    </a:lnTo>
                    <a:lnTo>
                      <a:pt x="3439540" y="480744"/>
                    </a:lnTo>
                    <a:lnTo>
                      <a:pt x="0" y="480744"/>
                    </a:lnTo>
                    <a:close/>
                  </a:path>
                </a:pathLst>
              </a:custGeom>
              <a:solidFill>
                <a:srgbClr val="3F5896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2977355"/>
              <a:ext cx="2081199" cy="2081199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9E5F8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040599" y="5775920"/>
              <a:ext cx="14890179" cy="2081199"/>
              <a:chOff x="0" y="0"/>
              <a:chExt cx="3439540" cy="48074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439540" cy="480744"/>
              </a:xfrm>
              <a:custGeom>
                <a:avLst/>
                <a:gdLst/>
                <a:ahLst/>
                <a:cxnLst/>
                <a:rect r="r" b="b" t="t" l="l"/>
                <a:pathLst>
                  <a:path h="480744" w="3439540">
                    <a:moveTo>
                      <a:pt x="0" y="0"/>
                    </a:moveTo>
                    <a:lnTo>
                      <a:pt x="3439540" y="0"/>
                    </a:lnTo>
                    <a:lnTo>
                      <a:pt x="3439540" y="480744"/>
                    </a:lnTo>
                    <a:lnTo>
                      <a:pt x="0" y="480744"/>
                    </a:lnTo>
                    <a:close/>
                  </a:path>
                </a:pathLst>
              </a:custGeom>
              <a:solidFill>
                <a:srgbClr val="3F5896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5775920"/>
              <a:ext cx="2081199" cy="2081199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9E5F8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2939857" y="662716"/>
              <a:ext cx="9987291" cy="717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6"/>
                </a:lnSpc>
              </a:pPr>
              <a:r>
                <a:rPr lang="en-US" sz="3397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Easy Code Tracing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18702"/>
              <a:ext cx="2081199" cy="1034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15"/>
                </a:lnSpc>
              </a:pPr>
              <a:r>
                <a:rPr lang="en-US" sz="5096">
                  <a:solidFill>
                    <a:srgbClr val="3F5896"/>
                  </a:solidFill>
                  <a:latin typeface="Gliker Semi-Bold"/>
                  <a:ea typeface="Gliker Semi-Bold"/>
                  <a:cs typeface="Gliker Semi-Bold"/>
                  <a:sym typeface="Gliker Semi-Bold"/>
                </a:rPr>
                <a:t>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939857" y="3640070"/>
              <a:ext cx="9987291" cy="717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6"/>
                </a:lnSpc>
              </a:pPr>
              <a:r>
                <a:rPr lang="en-US" sz="3397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Easily Find bugs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496057"/>
              <a:ext cx="2081199" cy="1034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15"/>
                </a:lnSpc>
              </a:pPr>
              <a:r>
                <a:rPr lang="en-US" sz="5096">
                  <a:solidFill>
                    <a:srgbClr val="3F5896"/>
                  </a:solidFill>
                  <a:latin typeface="Gliker Semi-Bold"/>
                  <a:ea typeface="Gliker Semi-Bold"/>
                  <a:cs typeface="Gliker Semi-Bold"/>
                  <a:sym typeface="Gliker Semi-Bold"/>
                </a:rPr>
                <a:t>2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939857" y="6438636"/>
              <a:ext cx="9987291" cy="717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6"/>
                </a:lnSpc>
              </a:pPr>
              <a:r>
                <a:rPr lang="en-US" sz="3397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Easily CO-OP with teammate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6294623"/>
              <a:ext cx="2081199" cy="1034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15"/>
                </a:lnSpc>
              </a:pPr>
              <a:r>
                <a:rPr lang="en-US" sz="5096">
                  <a:solidFill>
                    <a:srgbClr val="3F5896"/>
                  </a:solidFill>
                  <a:latin typeface="Gliker Semi-Bold"/>
                  <a:ea typeface="Gliker Semi-Bold"/>
                  <a:cs typeface="Gliker Semi-Bold"/>
                  <a:sym typeface="Gliker Semi-Bold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97" t="-134696" r="-188411" b="-1524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1092" y="0"/>
            <a:ext cx="20574000" cy="10287000"/>
            <a:chOff x="0" y="0"/>
            <a:chExt cx="27432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4953000"/>
            <a:ext cx="8693898" cy="166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55"/>
              </a:lnSpc>
              <a:spcBef>
                <a:spcPct val="0"/>
              </a:spcBef>
            </a:pPr>
            <a:r>
              <a:rPr lang="en-US" sz="9753" spc="380">
                <a:solidFill>
                  <a:srgbClr val="B9E5F8"/>
                </a:solidFill>
                <a:latin typeface="Krabuler"/>
                <a:ea typeface="Krabuler"/>
                <a:cs typeface="Krabuler"/>
                <a:sym typeface="Krabuler"/>
              </a:rPr>
              <a:t>EASY CHALLANGE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7888935" y="-331176"/>
            <a:ext cx="27032935" cy="11943642"/>
          </a:xfrm>
          <a:custGeom>
            <a:avLst/>
            <a:gdLst/>
            <a:ahLst/>
            <a:cxnLst/>
            <a:rect r="r" b="b" t="t" l="l"/>
            <a:pathLst>
              <a:path h="11943642" w="27032935">
                <a:moveTo>
                  <a:pt x="0" y="0"/>
                </a:moveTo>
                <a:lnTo>
                  <a:pt x="27032935" y="0"/>
                </a:lnTo>
                <a:lnTo>
                  <a:pt x="27032935" y="11943642"/>
                </a:lnTo>
                <a:lnTo>
                  <a:pt x="0" y="11943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379142" y="-3231182"/>
            <a:ext cx="9246742" cy="8229600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TextBox 9" id="9"/>
          <p:cNvSpPr txBox="true"/>
          <p:nvPr/>
        </p:nvSpPr>
        <p:spPr>
          <a:xfrm rot="0">
            <a:off x="590676" y="1478209"/>
            <a:ext cx="7788466" cy="308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3"/>
              </a:lnSpc>
            </a:pPr>
            <a:r>
              <a:rPr lang="en-US" sz="3787">
                <a:solidFill>
                  <a:srgbClr val="0B01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Given a String and array x of size n with distinct characters </a:t>
            </a:r>
          </a:p>
          <a:p>
            <a:pPr algn="l" marL="0" indent="0" lvl="0">
              <a:lnSpc>
                <a:spcPts val="4923"/>
              </a:lnSpc>
            </a:pPr>
            <a:r>
              <a:rPr lang="en-US" sz="3787">
                <a:solidFill>
                  <a:srgbClr val="0B01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Print how many times the character X[I] appears in the string?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-161925"/>
            <a:ext cx="627921" cy="273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180"/>
              </a:lnSpc>
            </a:pPr>
            <a:r>
              <a:rPr lang="en-US" sz="17061">
                <a:solidFill>
                  <a:srgbClr val="0B01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2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00190" y="2773565"/>
            <a:ext cx="14240218" cy="6291587"/>
          </a:xfrm>
          <a:custGeom>
            <a:avLst/>
            <a:gdLst/>
            <a:ahLst/>
            <a:cxnLst/>
            <a:rect r="r" b="b" t="t" l="l"/>
            <a:pathLst>
              <a:path h="6291587" w="14240218">
                <a:moveTo>
                  <a:pt x="0" y="0"/>
                </a:moveTo>
                <a:lnTo>
                  <a:pt x="14240218" y="0"/>
                </a:lnTo>
                <a:lnTo>
                  <a:pt x="14240218" y="6291587"/>
                </a:lnTo>
                <a:lnTo>
                  <a:pt x="0" y="6291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7189">
            <a:off x="-2385188" y="3976542"/>
            <a:ext cx="13122532" cy="28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  <a:spcBef>
                <a:spcPct val="0"/>
              </a:spcBef>
            </a:pPr>
            <a:r>
              <a:rPr lang="en-US" sz="16540">
                <a:solidFill>
                  <a:srgbClr val="342E64"/>
                </a:solidFill>
                <a:latin typeface="Gagalin"/>
                <a:ea typeface="Gagalin"/>
                <a:cs typeface="Gagalin"/>
                <a:sym typeface="Gagalin"/>
              </a:rPr>
              <a:t>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174048">
            <a:off x="3785901" y="6704355"/>
            <a:ext cx="1202542" cy="1095406"/>
          </a:xfrm>
          <a:custGeom>
            <a:avLst/>
            <a:gdLst/>
            <a:ahLst/>
            <a:cxnLst/>
            <a:rect r="r" b="b" t="t" l="l"/>
            <a:pathLst>
              <a:path h="1095406" w="1202542">
                <a:moveTo>
                  <a:pt x="0" y="0"/>
                </a:moveTo>
                <a:lnTo>
                  <a:pt x="1202542" y="0"/>
                </a:lnTo>
                <a:lnTo>
                  <a:pt x="1202542" y="1095406"/>
                </a:lnTo>
                <a:lnTo>
                  <a:pt x="0" y="1095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79963" y="2621791"/>
            <a:ext cx="5749102" cy="5749102"/>
          </a:xfrm>
          <a:custGeom>
            <a:avLst/>
            <a:gdLst/>
            <a:ahLst/>
            <a:cxnLst/>
            <a:rect r="r" b="b" t="t" l="l"/>
            <a:pathLst>
              <a:path h="5749102" w="5749102">
                <a:moveTo>
                  <a:pt x="0" y="0"/>
                </a:moveTo>
                <a:lnTo>
                  <a:pt x="5749103" y="0"/>
                </a:lnTo>
                <a:lnTo>
                  <a:pt x="5749103" y="5749102"/>
                </a:lnTo>
                <a:lnTo>
                  <a:pt x="0" y="5749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1375" y="3191270"/>
            <a:ext cx="3606279" cy="4610144"/>
          </a:xfrm>
          <a:custGeom>
            <a:avLst/>
            <a:gdLst/>
            <a:ahLst/>
            <a:cxnLst/>
            <a:rect r="r" b="b" t="t" l="l"/>
            <a:pathLst>
              <a:path h="4610144" w="3606279">
                <a:moveTo>
                  <a:pt x="0" y="0"/>
                </a:moveTo>
                <a:lnTo>
                  <a:pt x="3606279" y="0"/>
                </a:lnTo>
                <a:lnTo>
                  <a:pt x="3606279" y="4610144"/>
                </a:lnTo>
                <a:lnTo>
                  <a:pt x="0" y="46101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5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9845" y="7899584"/>
            <a:ext cx="2532146" cy="2387416"/>
          </a:xfrm>
          <a:custGeom>
            <a:avLst/>
            <a:gdLst/>
            <a:ahLst/>
            <a:cxnLst/>
            <a:rect r="r" b="b" t="t" l="l"/>
            <a:pathLst>
              <a:path h="2387416" w="2532146">
                <a:moveTo>
                  <a:pt x="0" y="0"/>
                </a:moveTo>
                <a:lnTo>
                  <a:pt x="2532146" y="0"/>
                </a:lnTo>
                <a:lnTo>
                  <a:pt x="2532146" y="2387416"/>
                </a:lnTo>
                <a:lnTo>
                  <a:pt x="0" y="2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97" t="-134696" r="-188411" b="-152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9625" y="146672"/>
            <a:ext cx="9232717" cy="9993655"/>
          </a:xfrm>
          <a:custGeom>
            <a:avLst/>
            <a:gdLst/>
            <a:ahLst/>
            <a:cxnLst/>
            <a:rect r="r" b="b" t="t" l="l"/>
            <a:pathLst>
              <a:path h="9993655" w="9232717">
                <a:moveTo>
                  <a:pt x="0" y="0"/>
                </a:moveTo>
                <a:lnTo>
                  <a:pt x="9232717" y="0"/>
                </a:lnTo>
                <a:lnTo>
                  <a:pt x="9232717" y="9993656"/>
                </a:lnTo>
                <a:lnTo>
                  <a:pt x="0" y="999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52388">
            <a:off x="10801977" y="715715"/>
            <a:ext cx="2177103" cy="4114800"/>
          </a:xfrm>
          <a:custGeom>
            <a:avLst/>
            <a:gdLst/>
            <a:ahLst/>
            <a:cxnLst/>
            <a:rect r="r" b="b" t="t" l="l"/>
            <a:pathLst>
              <a:path h="4114800" w="2177103">
                <a:moveTo>
                  <a:pt x="0" y="0"/>
                </a:moveTo>
                <a:lnTo>
                  <a:pt x="2177103" y="0"/>
                </a:lnTo>
                <a:lnTo>
                  <a:pt x="2177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952388">
            <a:off x="12383790" y="5531284"/>
            <a:ext cx="2177103" cy="4114800"/>
          </a:xfrm>
          <a:custGeom>
            <a:avLst/>
            <a:gdLst/>
            <a:ahLst/>
            <a:cxnLst/>
            <a:rect r="r" b="b" t="t" l="l"/>
            <a:pathLst>
              <a:path h="4114800" w="2177103">
                <a:moveTo>
                  <a:pt x="0" y="0"/>
                </a:moveTo>
                <a:lnTo>
                  <a:pt x="2177103" y="0"/>
                </a:lnTo>
                <a:lnTo>
                  <a:pt x="2177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17" y="-304629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B9E5F8"/>
            </a:solidFill>
            <a:ln w="19050" cap="sq">
              <a:solidFill>
                <a:srgbClr val="52525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07467" y="8085911"/>
            <a:ext cx="2334523" cy="2201089"/>
          </a:xfrm>
          <a:custGeom>
            <a:avLst/>
            <a:gdLst/>
            <a:ahLst/>
            <a:cxnLst/>
            <a:rect r="r" b="b" t="t" l="l"/>
            <a:pathLst>
              <a:path h="2201089" w="2334523">
                <a:moveTo>
                  <a:pt x="0" y="0"/>
                </a:moveTo>
                <a:lnTo>
                  <a:pt x="2334524" y="0"/>
                </a:lnTo>
                <a:lnTo>
                  <a:pt x="2334524" y="2201089"/>
                </a:lnTo>
                <a:lnTo>
                  <a:pt x="0" y="220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97" t="-134696" r="-188411" b="-152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07467" y="41450"/>
            <a:ext cx="2188815" cy="1898299"/>
          </a:xfrm>
          <a:custGeom>
            <a:avLst/>
            <a:gdLst/>
            <a:ahLst/>
            <a:cxnLst/>
            <a:rect r="r" b="b" t="t" l="l"/>
            <a:pathLst>
              <a:path h="1898299" w="2188815">
                <a:moveTo>
                  <a:pt x="0" y="0"/>
                </a:moveTo>
                <a:lnTo>
                  <a:pt x="2188815" y="0"/>
                </a:lnTo>
                <a:lnTo>
                  <a:pt x="2188815" y="1898300"/>
                </a:lnTo>
                <a:lnTo>
                  <a:pt x="0" y="189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810814">
            <a:off x="15872731" y="735175"/>
            <a:ext cx="1980013" cy="6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spc="101">
                <a:solidFill>
                  <a:srgbClr val="525252"/>
                </a:solidFill>
                <a:latin typeface="Krabuler"/>
                <a:ea typeface="Krabuler"/>
                <a:cs typeface="Krabuler"/>
                <a:sym typeface="Krabuler"/>
              </a:rPr>
              <a:t>lv zero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6754" y="3152775"/>
            <a:ext cx="9834493" cy="461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8"/>
              </a:lnSpc>
            </a:pPr>
            <a:r>
              <a:rPr lang="en-US" sz="4683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 chartoindex(string s,int idx){</a:t>
            </a:r>
          </a:p>
          <a:p>
            <a:pPr algn="l">
              <a:lnSpc>
                <a:spcPts val="6088"/>
              </a:lnSpc>
            </a:pPr>
            <a:r>
              <a:rPr lang="en-US" sz="4683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int ans = (s[idx]-'a');</a:t>
            </a:r>
          </a:p>
          <a:p>
            <a:pPr algn="l">
              <a:lnSpc>
                <a:spcPts val="6088"/>
              </a:lnSpc>
            </a:pPr>
            <a:r>
              <a:rPr lang="en-US" sz="4683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return ans;</a:t>
            </a:r>
          </a:p>
          <a:p>
            <a:pPr algn="l">
              <a:lnSpc>
                <a:spcPts val="6088"/>
              </a:lnSpc>
            </a:pPr>
            <a:r>
              <a:rPr lang="en-US" sz="4683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}</a:t>
            </a:r>
          </a:p>
          <a:p>
            <a:pPr algn="l" marL="0" indent="0" lvl="0">
              <a:lnSpc>
                <a:spcPts val="608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553325"/>
            <a:ext cx="5304347" cy="130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9513" spc="39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Prototype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368" y="898725"/>
            <a:ext cx="6179309" cy="130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9513" spc="39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Return 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13085" y="6545363"/>
            <a:ext cx="5987085" cy="130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9513" spc="399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Parameters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053715" y="2725102"/>
            <a:ext cx="11545252" cy="1888808"/>
            <a:chOff x="0" y="0"/>
            <a:chExt cx="15393670" cy="25184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6990" y="31750"/>
              <a:ext cx="15317469" cy="2570480"/>
            </a:xfrm>
            <a:custGeom>
              <a:avLst/>
              <a:gdLst/>
              <a:ahLst/>
              <a:cxnLst/>
              <a:rect r="r" b="b" t="t" l="l"/>
              <a:pathLst>
                <a:path h="2570480" w="15317469">
                  <a:moveTo>
                    <a:pt x="989330" y="2233930"/>
                  </a:moveTo>
                  <a:cubicBezTo>
                    <a:pt x="1017270" y="2297430"/>
                    <a:pt x="1046480" y="2274570"/>
                    <a:pt x="1090930" y="2270760"/>
                  </a:cubicBezTo>
                  <a:cubicBezTo>
                    <a:pt x="1219200" y="2258060"/>
                    <a:pt x="1496060" y="2268220"/>
                    <a:pt x="1856740" y="2268220"/>
                  </a:cubicBezTo>
                  <a:cubicBezTo>
                    <a:pt x="2719070" y="2269490"/>
                    <a:pt x="4540250" y="2292350"/>
                    <a:pt x="6239510" y="2294890"/>
                  </a:cubicBezTo>
                  <a:cubicBezTo>
                    <a:pt x="8600440" y="2297430"/>
                    <a:pt x="13690601" y="2391410"/>
                    <a:pt x="14698980" y="2270760"/>
                  </a:cubicBezTo>
                  <a:cubicBezTo>
                    <a:pt x="14922499" y="2242820"/>
                    <a:pt x="15049499" y="2223770"/>
                    <a:pt x="15102840" y="2172970"/>
                  </a:cubicBezTo>
                  <a:cubicBezTo>
                    <a:pt x="15126969" y="2148840"/>
                    <a:pt x="15119349" y="2131060"/>
                    <a:pt x="15124430" y="2091690"/>
                  </a:cubicBezTo>
                  <a:cubicBezTo>
                    <a:pt x="15138399" y="1986280"/>
                    <a:pt x="15138399" y="1668780"/>
                    <a:pt x="15124430" y="1508760"/>
                  </a:cubicBezTo>
                  <a:cubicBezTo>
                    <a:pt x="15114269" y="1397000"/>
                    <a:pt x="15102840" y="1338580"/>
                    <a:pt x="15074899" y="1224280"/>
                  </a:cubicBezTo>
                  <a:cubicBezTo>
                    <a:pt x="15029180" y="1047750"/>
                    <a:pt x="14925040" y="725170"/>
                    <a:pt x="14850110" y="557530"/>
                  </a:cubicBezTo>
                  <a:cubicBezTo>
                    <a:pt x="14803119" y="449580"/>
                    <a:pt x="14747240" y="355600"/>
                    <a:pt x="14706599" y="300990"/>
                  </a:cubicBezTo>
                  <a:cubicBezTo>
                    <a:pt x="14685010" y="270510"/>
                    <a:pt x="14672310" y="255270"/>
                    <a:pt x="14646910" y="237490"/>
                  </a:cubicBezTo>
                  <a:cubicBezTo>
                    <a:pt x="14617699" y="217170"/>
                    <a:pt x="14599919" y="205740"/>
                    <a:pt x="14532610" y="191770"/>
                  </a:cubicBezTo>
                  <a:cubicBezTo>
                    <a:pt x="14165580" y="119380"/>
                    <a:pt x="11455399" y="144780"/>
                    <a:pt x="10812780" y="170180"/>
                  </a:cubicBezTo>
                  <a:cubicBezTo>
                    <a:pt x="10587990" y="180340"/>
                    <a:pt x="10525760" y="187960"/>
                    <a:pt x="10356850" y="209550"/>
                  </a:cubicBezTo>
                  <a:cubicBezTo>
                    <a:pt x="10140950" y="237490"/>
                    <a:pt x="9831070" y="311150"/>
                    <a:pt x="9625330" y="335280"/>
                  </a:cubicBezTo>
                  <a:cubicBezTo>
                    <a:pt x="9478010" y="353060"/>
                    <a:pt x="9437370" y="355600"/>
                    <a:pt x="9243060" y="363220"/>
                  </a:cubicBezTo>
                  <a:cubicBezTo>
                    <a:pt x="8619490" y="386080"/>
                    <a:pt x="5991860" y="335280"/>
                    <a:pt x="5313680" y="377190"/>
                  </a:cubicBezTo>
                  <a:cubicBezTo>
                    <a:pt x="5074920" y="391160"/>
                    <a:pt x="4986020" y="412750"/>
                    <a:pt x="4831080" y="435610"/>
                  </a:cubicBezTo>
                  <a:cubicBezTo>
                    <a:pt x="4686300" y="457200"/>
                    <a:pt x="4555490" y="476250"/>
                    <a:pt x="4411980" y="508000"/>
                  </a:cubicBezTo>
                  <a:cubicBezTo>
                    <a:pt x="4259580" y="539750"/>
                    <a:pt x="4112260" y="598170"/>
                    <a:pt x="3942080" y="628650"/>
                  </a:cubicBezTo>
                  <a:cubicBezTo>
                    <a:pt x="3741420" y="664210"/>
                    <a:pt x="3462020" y="687070"/>
                    <a:pt x="3282950" y="697230"/>
                  </a:cubicBezTo>
                  <a:cubicBezTo>
                    <a:pt x="3159760" y="704850"/>
                    <a:pt x="3079750" y="697230"/>
                    <a:pt x="2971800" y="702310"/>
                  </a:cubicBezTo>
                  <a:cubicBezTo>
                    <a:pt x="2854960" y="707390"/>
                    <a:pt x="2777490" y="721360"/>
                    <a:pt x="2607310" y="727710"/>
                  </a:cubicBezTo>
                  <a:cubicBezTo>
                    <a:pt x="2205990" y="742950"/>
                    <a:pt x="952500" y="703580"/>
                    <a:pt x="591820" y="734060"/>
                  </a:cubicBezTo>
                  <a:cubicBezTo>
                    <a:pt x="457200" y="746760"/>
                    <a:pt x="394970" y="753110"/>
                    <a:pt x="318770" y="782320"/>
                  </a:cubicBezTo>
                  <a:cubicBezTo>
                    <a:pt x="256540" y="805180"/>
                    <a:pt x="182880" y="834390"/>
                    <a:pt x="162560" y="878840"/>
                  </a:cubicBezTo>
                  <a:cubicBezTo>
                    <a:pt x="144780" y="920750"/>
                    <a:pt x="168910" y="975360"/>
                    <a:pt x="191770" y="1036320"/>
                  </a:cubicBezTo>
                  <a:cubicBezTo>
                    <a:pt x="224790" y="1130300"/>
                    <a:pt x="341630" y="1283970"/>
                    <a:pt x="383540" y="1377950"/>
                  </a:cubicBezTo>
                  <a:cubicBezTo>
                    <a:pt x="411480" y="1438910"/>
                    <a:pt x="424180" y="1474470"/>
                    <a:pt x="440690" y="1536700"/>
                  </a:cubicBezTo>
                  <a:cubicBezTo>
                    <a:pt x="462280" y="1620520"/>
                    <a:pt x="459740" y="1757680"/>
                    <a:pt x="491490" y="1836420"/>
                  </a:cubicBezTo>
                  <a:cubicBezTo>
                    <a:pt x="515620" y="1894840"/>
                    <a:pt x="549910" y="1943100"/>
                    <a:pt x="586740" y="1976120"/>
                  </a:cubicBezTo>
                  <a:cubicBezTo>
                    <a:pt x="617220" y="2004060"/>
                    <a:pt x="648970" y="2019300"/>
                    <a:pt x="690880" y="2033270"/>
                  </a:cubicBezTo>
                  <a:cubicBezTo>
                    <a:pt x="746760" y="2053590"/>
                    <a:pt x="853440" y="2052320"/>
                    <a:pt x="894080" y="2072640"/>
                  </a:cubicBezTo>
                  <a:cubicBezTo>
                    <a:pt x="915670" y="2082800"/>
                    <a:pt x="928370" y="2091690"/>
                    <a:pt x="935990" y="2108200"/>
                  </a:cubicBezTo>
                  <a:cubicBezTo>
                    <a:pt x="946150" y="2127250"/>
                    <a:pt x="948690" y="2167890"/>
                    <a:pt x="941070" y="2188210"/>
                  </a:cubicBezTo>
                  <a:cubicBezTo>
                    <a:pt x="934720" y="2205990"/>
                    <a:pt x="918210" y="2219960"/>
                    <a:pt x="902970" y="2228850"/>
                  </a:cubicBezTo>
                  <a:cubicBezTo>
                    <a:pt x="887730" y="2236470"/>
                    <a:pt x="866140" y="2241550"/>
                    <a:pt x="848360" y="2237740"/>
                  </a:cubicBezTo>
                  <a:cubicBezTo>
                    <a:pt x="826770" y="2232660"/>
                    <a:pt x="793750" y="2209800"/>
                    <a:pt x="784860" y="2188210"/>
                  </a:cubicBezTo>
                  <a:cubicBezTo>
                    <a:pt x="774700" y="2166620"/>
                    <a:pt x="775970" y="2128520"/>
                    <a:pt x="788670" y="2108200"/>
                  </a:cubicBezTo>
                  <a:cubicBezTo>
                    <a:pt x="801370" y="2087880"/>
                    <a:pt x="834390" y="2067560"/>
                    <a:pt x="857250" y="2066290"/>
                  </a:cubicBezTo>
                  <a:cubicBezTo>
                    <a:pt x="881380" y="2065020"/>
                    <a:pt x="915670" y="2084070"/>
                    <a:pt x="930910" y="2100580"/>
                  </a:cubicBezTo>
                  <a:cubicBezTo>
                    <a:pt x="943610" y="2113280"/>
                    <a:pt x="948690" y="2134870"/>
                    <a:pt x="948690" y="2152650"/>
                  </a:cubicBezTo>
                  <a:cubicBezTo>
                    <a:pt x="948690" y="2169160"/>
                    <a:pt x="943610" y="2190750"/>
                    <a:pt x="930910" y="2204720"/>
                  </a:cubicBezTo>
                  <a:cubicBezTo>
                    <a:pt x="915670" y="2221230"/>
                    <a:pt x="890270" y="2235200"/>
                    <a:pt x="858520" y="2239010"/>
                  </a:cubicBezTo>
                  <a:cubicBezTo>
                    <a:pt x="801370" y="2245360"/>
                    <a:pt x="675640" y="2207260"/>
                    <a:pt x="614680" y="2185670"/>
                  </a:cubicBezTo>
                  <a:cubicBezTo>
                    <a:pt x="574040" y="2170430"/>
                    <a:pt x="547370" y="2153920"/>
                    <a:pt x="518160" y="2136140"/>
                  </a:cubicBezTo>
                  <a:cubicBezTo>
                    <a:pt x="494030" y="2119630"/>
                    <a:pt x="474980" y="2106930"/>
                    <a:pt x="452120" y="2081530"/>
                  </a:cubicBezTo>
                  <a:cubicBezTo>
                    <a:pt x="417830" y="2044700"/>
                    <a:pt x="372110" y="1983740"/>
                    <a:pt x="345440" y="1929130"/>
                  </a:cubicBezTo>
                  <a:cubicBezTo>
                    <a:pt x="320040" y="1874520"/>
                    <a:pt x="308610" y="1813560"/>
                    <a:pt x="295910" y="1752600"/>
                  </a:cubicBezTo>
                  <a:cubicBezTo>
                    <a:pt x="284480" y="1690370"/>
                    <a:pt x="284480" y="1611630"/>
                    <a:pt x="273050" y="1562100"/>
                  </a:cubicBezTo>
                  <a:cubicBezTo>
                    <a:pt x="266700" y="1530350"/>
                    <a:pt x="262890" y="1518920"/>
                    <a:pt x="247650" y="1483360"/>
                  </a:cubicBezTo>
                  <a:cubicBezTo>
                    <a:pt x="213360" y="1405890"/>
                    <a:pt x="86360" y="1224280"/>
                    <a:pt x="46990" y="1123950"/>
                  </a:cubicBezTo>
                  <a:cubicBezTo>
                    <a:pt x="20320" y="1059180"/>
                    <a:pt x="8890" y="1000760"/>
                    <a:pt x="3810" y="953770"/>
                  </a:cubicBezTo>
                  <a:cubicBezTo>
                    <a:pt x="0" y="922020"/>
                    <a:pt x="2540" y="900430"/>
                    <a:pt x="6350" y="873760"/>
                  </a:cubicBezTo>
                  <a:cubicBezTo>
                    <a:pt x="10160" y="845820"/>
                    <a:pt x="12700" y="816610"/>
                    <a:pt x="30480" y="788670"/>
                  </a:cubicBezTo>
                  <a:cubicBezTo>
                    <a:pt x="55880" y="748030"/>
                    <a:pt x="106680" y="701040"/>
                    <a:pt x="165100" y="669290"/>
                  </a:cubicBezTo>
                  <a:cubicBezTo>
                    <a:pt x="237490" y="628650"/>
                    <a:pt x="367030" y="603250"/>
                    <a:pt x="447040" y="588010"/>
                  </a:cubicBezTo>
                  <a:cubicBezTo>
                    <a:pt x="502920" y="576580"/>
                    <a:pt x="514350" y="575310"/>
                    <a:pt x="591820" y="570230"/>
                  </a:cubicBezTo>
                  <a:cubicBezTo>
                    <a:pt x="886460" y="553720"/>
                    <a:pt x="2174240" y="591820"/>
                    <a:pt x="2738120" y="576580"/>
                  </a:cubicBezTo>
                  <a:cubicBezTo>
                    <a:pt x="3103880" y="565150"/>
                    <a:pt x="3431540" y="538480"/>
                    <a:pt x="3642360" y="520700"/>
                  </a:cubicBezTo>
                  <a:cubicBezTo>
                    <a:pt x="3755390" y="511810"/>
                    <a:pt x="3817620" y="506730"/>
                    <a:pt x="3903980" y="492760"/>
                  </a:cubicBezTo>
                  <a:cubicBezTo>
                    <a:pt x="3991610" y="480060"/>
                    <a:pt x="4079240" y="461010"/>
                    <a:pt x="4161790" y="440690"/>
                  </a:cubicBezTo>
                  <a:cubicBezTo>
                    <a:pt x="4241800" y="420370"/>
                    <a:pt x="4302760" y="392430"/>
                    <a:pt x="4391660" y="370840"/>
                  </a:cubicBezTo>
                  <a:cubicBezTo>
                    <a:pt x="4508500" y="341630"/>
                    <a:pt x="4663440" y="317500"/>
                    <a:pt x="4809490" y="294640"/>
                  </a:cubicBezTo>
                  <a:cubicBezTo>
                    <a:pt x="4969510" y="269240"/>
                    <a:pt x="5064760" y="245110"/>
                    <a:pt x="5313680" y="228600"/>
                  </a:cubicBezTo>
                  <a:cubicBezTo>
                    <a:pt x="6014720" y="184150"/>
                    <a:pt x="8802370" y="257810"/>
                    <a:pt x="9345930" y="237490"/>
                  </a:cubicBezTo>
                  <a:cubicBezTo>
                    <a:pt x="9484360" y="232410"/>
                    <a:pt x="9498330" y="232410"/>
                    <a:pt x="9606280" y="218440"/>
                  </a:cubicBezTo>
                  <a:cubicBezTo>
                    <a:pt x="9790430" y="194310"/>
                    <a:pt x="10129520" y="114300"/>
                    <a:pt x="10347960" y="82550"/>
                  </a:cubicBezTo>
                  <a:cubicBezTo>
                    <a:pt x="10520680" y="58420"/>
                    <a:pt x="10584180" y="46990"/>
                    <a:pt x="10812780" y="34290"/>
                  </a:cubicBezTo>
                  <a:cubicBezTo>
                    <a:pt x="11451590" y="0"/>
                    <a:pt x="14117321" y="6350"/>
                    <a:pt x="14455140" y="19050"/>
                  </a:cubicBezTo>
                  <a:cubicBezTo>
                    <a:pt x="14509749" y="20320"/>
                    <a:pt x="14518640" y="20320"/>
                    <a:pt x="14550390" y="26670"/>
                  </a:cubicBezTo>
                  <a:cubicBezTo>
                    <a:pt x="14584680" y="31750"/>
                    <a:pt x="14620240" y="41910"/>
                    <a:pt x="14655799" y="55880"/>
                  </a:cubicBezTo>
                  <a:cubicBezTo>
                    <a:pt x="14692630" y="71120"/>
                    <a:pt x="14734540" y="88900"/>
                    <a:pt x="14767560" y="115570"/>
                  </a:cubicBezTo>
                  <a:cubicBezTo>
                    <a:pt x="14800580" y="143510"/>
                    <a:pt x="14819630" y="175260"/>
                    <a:pt x="14850110" y="219710"/>
                  </a:cubicBezTo>
                  <a:cubicBezTo>
                    <a:pt x="14895830" y="289560"/>
                    <a:pt x="14961869" y="411480"/>
                    <a:pt x="15005049" y="504190"/>
                  </a:cubicBezTo>
                  <a:cubicBezTo>
                    <a:pt x="15044419" y="588010"/>
                    <a:pt x="15072360" y="661670"/>
                    <a:pt x="15104110" y="746760"/>
                  </a:cubicBezTo>
                  <a:cubicBezTo>
                    <a:pt x="15138399" y="842010"/>
                    <a:pt x="15171419" y="943610"/>
                    <a:pt x="15201899" y="1051560"/>
                  </a:cubicBezTo>
                  <a:cubicBezTo>
                    <a:pt x="15236190" y="1174750"/>
                    <a:pt x="15278099" y="1296670"/>
                    <a:pt x="15294610" y="1446530"/>
                  </a:cubicBezTo>
                  <a:cubicBezTo>
                    <a:pt x="15317469" y="1640840"/>
                    <a:pt x="15311119" y="2000250"/>
                    <a:pt x="15292069" y="2124710"/>
                  </a:cubicBezTo>
                  <a:cubicBezTo>
                    <a:pt x="15284449" y="2174240"/>
                    <a:pt x="15278099" y="2195830"/>
                    <a:pt x="15261590" y="2226310"/>
                  </a:cubicBezTo>
                  <a:cubicBezTo>
                    <a:pt x="15242540" y="2258060"/>
                    <a:pt x="15226030" y="2284730"/>
                    <a:pt x="15182849" y="2310130"/>
                  </a:cubicBezTo>
                  <a:cubicBezTo>
                    <a:pt x="15093949" y="2363470"/>
                    <a:pt x="14963140" y="2401570"/>
                    <a:pt x="14700249" y="2434590"/>
                  </a:cubicBezTo>
                  <a:cubicBezTo>
                    <a:pt x="13616940" y="2570480"/>
                    <a:pt x="8385809" y="2405380"/>
                    <a:pt x="6239510" y="2410460"/>
                  </a:cubicBezTo>
                  <a:cubicBezTo>
                    <a:pt x="4922519" y="2414270"/>
                    <a:pt x="3989069" y="2432050"/>
                    <a:pt x="3050540" y="2435860"/>
                  </a:cubicBezTo>
                  <a:cubicBezTo>
                    <a:pt x="2307590" y="2438400"/>
                    <a:pt x="1316990" y="2449830"/>
                    <a:pt x="1056640" y="2432050"/>
                  </a:cubicBezTo>
                  <a:cubicBezTo>
                    <a:pt x="993140" y="2428240"/>
                    <a:pt x="972819" y="2434590"/>
                    <a:pt x="938529" y="2418080"/>
                  </a:cubicBezTo>
                  <a:cubicBezTo>
                    <a:pt x="904240" y="2400300"/>
                    <a:pt x="868679" y="2362200"/>
                    <a:pt x="852169" y="2331720"/>
                  </a:cubicBezTo>
                  <a:cubicBezTo>
                    <a:pt x="838199" y="2307590"/>
                    <a:pt x="830579" y="2277110"/>
                    <a:pt x="834390" y="2252980"/>
                  </a:cubicBezTo>
                  <a:cubicBezTo>
                    <a:pt x="836929" y="2228850"/>
                    <a:pt x="849629" y="2199640"/>
                    <a:pt x="867410" y="2188210"/>
                  </a:cubicBezTo>
                  <a:cubicBezTo>
                    <a:pt x="885190" y="2175510"/>
                    <a:pt x="919479" y="2171700"/>
                    <a:pt x="939799" y="2179320"/>
                  </a:cubicBezTo>
                  <a:cubicBezTo>
                    <a:pt x="960119" y="2186940"/>
                    <a:pt x="989329" y="2233930"/>
                    <a:pt x="989329" y="22339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953577" y="3906203"/>
            <a:ext cx="1072515" cy="3663315"/>
            <a:chOff x="0" y="0"/>
            <a:chExt cx="1430020" cy="48844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9370" y="46990"/>
              <a:ext cx="1351280" cy="4786630"/>
            </a:xfrm>
            <a:custGeom>
              <a:avLst/>
              <a:gdLst/>
              <a:ahLst/>
              <a:cxnLst/>
              <a:rect r="r" b="b" t="t" l="l"/>
              <a:pathLst>
                <a:path h="4786630" w="1351280">
                  <a:moveTo>
                    <a:pt x="510540" y="4763770"/>
                  </a:moveTo>
                  <a:cubicBezTo>
                    <a:pt x="355600" y="4563110"/>
                    <a:pt x="309880" y="4432300"/>
                    <a:pt x="266700" y="4300220"/>
                  </a:cubicBezTo>
                  <a:cubicBezTo>
                    <a:pt x="210820" y="4131310"/>
                    <a:pt x="156210" y="3890010"/>
                    <a:pt x="115570" y="3707130"/>
                  </a:cubicBezTo>
                  <a:cubicBezTo>
                    <a:pt x="80010" y="3549650"/>
                    <a:pt x="45720" y="3374390"/>
                    <a:pt x="30480" y="3266440"/>
                  </a:cubicBezTo>
                  <a:cubicBezTo>
                    <a:pt x="21590" y="3204210"/>
                    <a:pt x="20320" y="3186430"/>
                    <a:pt x="16510" y="3117850"/>
                  </a:cubicBezTo>
                  <a:cubicBezTo>
                    <a:pt x="8890" y="2964180"/>
                    <a:pt x="0" y="2566670"/>
                    <a:pt x="11430" y="2367280"/>
                  </a:cubicBezTo>
                  <a:cubicBezTo>
                    <a:pt x="19050" y="2233930"/>
                    <a:pt x="30480" y="2152650"/>
                    <a:pt x="50800" y="2035810"/>
                  </a:cubicBezTo>
                  <a:cubicBezTo>
                    <a:pt x="73660" y="1901190"/>
                    <a:pt x="105410" y="1757680"/>
                    <a:pt x="148590" y="1604010"/>
                  </a:cubicBezTo>
                  <a:cubicBezTo>
                    <a:pt x="199390" y="1423670"/>
                    <a:pt x="290830" y="1179830"/>
                    <a:pt x="349250" y="1026160"/>
                  </a:cubicBezTo>
                  <a:cubicBezTo>
                    <a:pt x="388620" y="922020"/>
                    <a:pt x="414020" y="854710"/>
                    <a:pt x="454660" y="768350"/>
                  </a:cubicBezTo>
                  <a:cubicBezTo>
                    <a:pt x="499110" y="675640"/>
                    <a:pt x="556260" y="562610"/>
                    <a:pt x="604520" y="488950"/>
                  </a:cubicBezTo>
                  <a:cubicBezTo>
                    <a:pt x="638810" y="435610"/>
                    <a:pt x="664210" y="398780"/>
                    <a:pt x="704850" y="359410"/>
                  </a:cubicBezTo>
                  <a:cubicBezTo>
                    <a:pt x="749300" y="316230"/>
                    <a:pt x="801370" y="275590"/>
                    <a:pt x="861060" y="243840"/>
                  </a:cubicBezTo>
                  <a:cubicBezTo>
                    <a:pt x="929640" y="207010"/>
                    <a:pt x="1035050" y="173990"/>
                    <a:pt x="1097280" y="160020"/>
                  </a:cubicBezTo>
                  <a:cubicBezTo>
                    <a:pt x="1135380" y="152400"/>
                    <a:pt x="1179830" y="138430"/>
                    <a:pt x="1192530" y="152400"/>
                  </a:cubicBezTo>
                  <a:cubicBezTo>
                    <a:pt x="1203960" y="165100"/>
                    <a:pt x="1193800" y="224790"/>
                    <a:pt x="1179830" y="229870"/>
                  </a:cubicBezTo>
                  <a:cubicBezTo>
                    <a:pt x="1159510" y="237490"/>
                    <a:pt x="1078230" y="165100"/>
                    <a:pt x="1061720" y="128270"/>
                  </a:cubicBezTo>
                  <a:cubicBezTo>
                    <a:pt x="1049020" y="102870"/>
                    <a:pt x="1051560" y="68580"/>
                    <a:pt x="1060450" y="48260"/>
                  </a:cubicBezTo>
                  <a:cubicBezTo>
                    <a:pt x="1068070" y="30480"/>
                    <a:pt x="1083310" y="16510"/>
                    <a:pt x="1099820" y="10160"/>
                  </a:cubicBezTo>
                  <a:cubicBezTo>
                    <a:pt x="1121410" y="1270"/>
                    <a:pt x="1160780" y="3810"/>
                    <a:pt x="1181100" y="12700"/>
                  </a:cubicBezTo>
                  <a:cubicBezTo>
                    <a:pt x="1197610" y="21590"/>
                    <a:pt x="1210310" y="38100"/>
                    <a:pt x="1216660" y="54610"/>
                  </a:cubicBezTo>
                  <a:cubicBezTo>
                    <a:pt x="1223010" y="71120"/>
                    <a:pt x="1226820" y="92710"/>
                    <a:pt x="1220470" y="109220"/>
                  </a:cubicBezTo>
                  <a:cubicBezTo>
                    <a:pt x="1212850" y="130810"/>
                    <a:pt x="1188720" y="161290"/>
                    <a:pt x="1165860" y="168910"/>
                  </a:cubicBezTo>
                  <a:cubicBezTo>
                    <a:pt x="1143000" y="176530"/>
                    <a:pt x="1104900" y="170180"/>
                    <a:pt x="1085850" y="156210"/>
                  </a:cubicBezTo>
                  <a:cubicBezTo>
                    <a:pt x="1066800" y="142240"/>
                    <a:pt x="1051560" y="106680"/>
                    <a:pt x="1051560" y="83820"/>
                  </a:cubicBezTo>
                  <a:cubicBezTo>
                    <a:pt x="1050290" y="66040"/>
                    <a:pt x="1059180" y="45720"/>
                    <a:pt x="1070610" y="33020"/>
                  </a:cubicBezTo>
                  <a:cubicBezTo>
                    <a:pt x="1082040" y="19050"/>
                    <a:pt x="1101090" y="7620"/>
                    <a:pt x="1117600" y="3810"/>
                  </a:cubicBezTo>
                  <a:cubicBezTo>
                    <a:pt x="1134110" y="0"/>
                    <a:pt x="1151890" y="0"/>
                    <a:pt x="1172210" y="8890"/>
                  </a:cubicBezTo>
                  <a:cubicBezTo>
                    <a:pt x="1211580" y="25400"/>
                    <a:pt x="1291590" y="85090"/>
                    <a:pt x="1318260" y="129540"/>
                  </a:cubicBezTo>
                  <a:cubicBezTo>
                    <a:pt x="1338580" y="162560"/>
                    <a:pt x="1351280" y="207010"/>
                    <a:pt x="1338580" y="237490"/>
                  </a:cubicBezTo>
                  <a:cubicBezTo>
                    <a:pt x="1324610" y="273050"/>
                    <a:pt x="1257300" y="311150"/>
                    <a:pt x="1219200" y="322580"/>
                  </a:cubicBezTo>
                  <a:cubicBezTo>
                    <a:pt x="1191260" y="331470"/>
                    <a:pt x="1168400" y="316230"/>
                    <a:pt x="1137920" y="321310"/>
                  </a:cubicBezTo>
                  <a:cubicBezTo>
                    <a:pt x="1094740" y="327660"/>
                    <a:pt x="1031240" y="351790"/>
                    <a:pt x="988060" y="369570"/>
                  </a:cubicBezTo>
                  <a:cubicBezTo>
                    <a:pt x="951230" y="384810"/>
                    <a:pt x="922020" y="400050"/>
                    <a:pt x="892810" y="420370"/>
                  </a:cubicBezTo>
                  <a:cubicBezTo>
                    <a:pt x="863600" y="439420"/>
                    <a:pt x="839470" y="457200"/>
                    <a:pt x="812800" y="485140"/>
                  </a:cubicBezTo>
                  <a:cubicBezTo>
                    <a:pt x="777240" y="523240"/>
                    <a:pt x="739140" y="582930"/>
                    <a:pt x="704850" y="636270"/>
                  </a:cubicBezTo>
                  <a:cubicBezTo>
                    <a:pt x="670560" y="690880"/>
                    <a:pt x="645160" y="727710"/>
                    <a:pt x="607060" y="806450"/>
                  </a:cubicBezTo>
                  <a:cubicBezTo>
                    <a:pt x="530860" y="967740"/>
                    <a:pt x="369570" y="1408430"/>
                    <a:pt x="314960" y="1567180"/>
                  </a:cubicBezTo>
                  <a:cubicBezTo>
                    <a:pt x="290830" y="1638300"/>
                    <a:pt x="284480" y="1662430"/>
                    <a:pt x="267970" y="1724660"/>
                  </a:cubicBezTo>
                  <a:cubicBezTo>
                    <a:pt x="245110" y="1816100"/>
                    <a:pt x="215900" y="1954530"/>
                    <a:pt x="198120" y="2065020"/>
                  </a:cubicBezTo>
                  <a:cubicBezTo>
                    <a:pt x="181610" y="2169160"/>
                    <a:pt x="170180" y="2240280"/>
                    <a:pt x="162560" y="2367280"/>
                  </a:cubicBezTo>
                  <a:cubicBezTo>
                    <a:pt x="151130" y="2581910"/>
                    <a:pt x="148590" y="2998470"/>
                    <a:pt x="171450" y="3237230"/>
                  </a:cubicBezTo>
                  <a:cubicBezTo>
                    <a:pt x="187960" y="3407410"/>
                    <a:pt x="217170" y="3515360"/>
                    <a:pt x="251460" y="3669030"/>
                  </a:cubicBezTo>
                  <a:cubicBezTo>
                    <a:pt x="292100" y="3849370"/>
                    <a:pt x="354330" y="4097020"/>
                    <a:pt x="405130" y="4250690"/>
                  </a:cubicBezTo>
                  <a:cubicBezTo>
                    <a:pt x="438150" y="4353560"/>
                    <a:pt x="472440" y="4439920"/>
                    <a:pt x="502920" y="4503420"/>
                  </a:cubicBezTo>
                  <a:cubicBezTo>
                    <a:pt x="521970" y="4544060"/>
                    <a:pt x="535940" y="4570730"/>
                    <a:pt x="557530" y="4602480"/>
                  </a:cubicBezTo>
                  <a:cubicBezTo>
                    <a:pt x="579120" y="4632960"/>
                    <a:pt x="622300" y="4665980"/>
                    <a:pt x="632460" y="4690110"/>
                  </a:cubicBezTo>
                  <a:cubicBezTo>
                    <a:pt x="637540" y="4702810"/>
                    <a:pt x="637540" y="4712970"/>
                    <a:pt x="635000" y="4724400"/>
                  </a:cubicBezTo>
                  <a:cubicBezTo>
                    <a:pt x="631190" y="4739640"/>
                    <a:pt x="621030" y="4759960"/>
                    <a:pt x="608330" y="4770120"/>
                  </a:cubicBezTo>
                  <a:cubicBezTo>
                    <a:pt x="594360" y="4780280"/>
                    <a:pt x="574040" y="4786630"/>
                    <a:pt x="557530" y="4785360"/>
                  </a:cubicBezTo>
                  <a:cubicBezTo>
                    <a:pt x="541020" y="4784090"/>
                    <a:pt x="510540" y="4763770"/>
                    <a:pt x="510540" y="47637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2421255" y="3760470"/>
            <a:ext cx="761048" cy="1025843"/>
            <a:chOff x="0" y="0"/>
            <a:chExt cx="1014730" cy="13677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8260" y="50800"/>
              <a:ext cx="923290" cy="1266190"/>
            </a:xfrm>
            <a:custGeom>
              <a:avLst/>
              <a:gdLst/>
              <a:ahLst/>
              <a:cxnLst/>
              <a:rect r="r" b="b" t="t" l="l"/>
              <a:pathLst>
                <a:path h="1266190" w="923290">
                  <a:moveTo>
                    <a:pt x="80010" y="0"/>
                  </a:moveTo>
                  <a:cubicBezTo>
                    <a:pt x="320040" y="21590"/>
                    <a:pt x="336550" y="25400"/>
                    <a:pt x="374650" y="40640"/>
                  </a:cubicBezTo>
                  <a:cubicBezTo>
                    <a:pt x="444500" y="67310"/>
                    <a:pt x="575310" y="140970"/>
                    <a:pt x="657860" y="187960"/>
                  </a:cubicBezTo>
                  <a:cubicBezTo>
                    <a:pt x="722630" y="224790"/>
                    <a:pt x="791210" y="254000"/>
                    <a:pt x="829310" y="295910"/>
                  </a:cubicBezTo>
                  <a:cubicBezTo>
                    <a:pt x="858520" y="327660"/>
                    <a:pt x="871220" y="368300"/>
                    <a:pt x="885190" y="402590"/>
                  </a:cubicBezTo>
                  <a:cubicBezTo>
                    <a:pt x="895350" y="431800"/>
                    <a:pt x="901700" y="449580"/>
                    <a:pt x="906780" y="488950"/>
                  </a:cubicBezTo>
                  <a:cubicBezTo>
                    <a:pt x="916940" y="567690"/>
                    <a:pt x="923290" y="765810"/>
                    <a:pt x="915670" y="854710"/>
                  </a:cubicBezTo>
                  <a:cubicBezTo>
                    <a:pt x="910590" y="906780"/>
                    <a:pt x="895350" y="929640"/>
                    <a:pt x="890270" y="975360"/>
                  </a:cubicBezTo>
                  <a:cubicBezTo>
                    <a:pt x="885190" y="1033780"/>
                    <a:pt x="899160" y="1132840"/>
                    <a:pt x="891540" y="1177290"/>
                  </a:cubicBezTo>
                  <a:cubicBezTo>
                    <a:pt x="887730" y="1201420"/>
                    <a:pt x="885190" y="1216660"/>
                    <a:pt x="873760" y="1230630"/>
                  </a:cubicBezTo>
                  <a:cubicBezTo>
                    <a:pt x="863600" y="1244600"/>
                    <a:pt x="844550" y="1257300"/>
                    <a:pt x="828040" y="1261110"/>
                  </a:cubicBezTo>
                  <a:cubicBezTo>
                    <a:pt x="811530" y="1266190"/>
                    <a:pt x="788670" y="1264920"/>
                    <a:pt x="772160" y="1258570"/>
                  </a:cubicBezTo>
                  <a:cubicBezTo>
                    <a:pt x="755650" y="1252220"/>
                    <a:pt x="739140" y="1238250"/>
                    <a:pt x="730250" y="1223010"/>
                  </a:cubicBezTo>
                  <a:cubicBezTo>
                    <a:pt x="721360" y="1207770"/>
                    <a:pt x="716280" y="1186180"/>
                    <a:pt x="717550" y="1168400"/>
                  </a:cubicBezTo>
                  <a:cubicBezTo>
                    <a:pt x="720090" y="1150620"/>
                    <a:pt x="728980" y="1130300"/>
                    <a:pt x="741680" y="1117600"/>
                  </a:cubicBezTo>
                  <a:cubicBezTo>
                    <a:pt x="753110" y="1104900"/>
                    <a:pt x="772160" y="1093470"/>
                    <a:pt x="791210" y="1092200"/>
                  </a:cubicBezTo>
                  <a:cubicBezTo>
                    <a:pt x="812800" y="1089660"/>
                    <a:pt x="850900" y="1101090"/>
                    <a:pt x="867410" y="1117600"/>
                  </a:cubicBezTo>
                  <a:cubicBezTo>
                    <a:pt x="883920" y="1135380"/>
                    <a:pt x="892810" y="1174750"/>
                    <a:pt x="890270" y="1196340"/>
                  </a:cubicBezTo>
                  <a:cubicBezTo>
                    <a:pt x="887730" y="1215390"/>
                    <a:pt x="873760" y="1233170"/>
                    <a:pt x="861060" y="1244600"/>
                  </a:cubicBezTo>
                  <a:cubicBezTo>
                    <a:pt x="847090" y="1256030"/>
                    <a:pt x="826770" y="1263650"/>
                    <a:pt x="808990" y="1264920"/>
                  </a:cubicBezTo>
                  <a:cubicBezTo>
                    <a:pt x="791210" y="1266190"/>
                    <a:pt x="770890" y="1261110"/>
                    <a:pt x="755650" y="1249680"/>
                  </a:cubicBezTo>
                  <a:cubicBezTo>
                    <a:pt x="737870" y="1235710"/>
                    <a:pt x="725170" y="1210310"/>
                    <a:pt x="717550" y="1177290"/>
                  </a:cubicBezTo>
                  <a:cubicBezTo>
                    <a:pt x="704850" y="1122680"/>
                    <a:pt x="717550" y="998220"/>
                    <a:pt x="725170" y="938530"/>
                  </a:cubicBezTo>
                  <a:cubicBezTo>
                    <a:pt x="730250" y="902970"/>
                    <a:pt x="740410" y="891540"/>
                    <a:pt x="744220" y="854710"/>
                  </a:cubicBezTo>
                  <a:cubicBezTo>
                    <a:pt x="751840" y="791210"/>
                    <a:pt x="749300" y="664210"/>
                    <a:pt x="745490" y="585470"/>
                  </a:cubicBezTo>
                  <a:cubicBezTo>
                    <a:pt x="742950" y="524510"/>
                    <a:pt x="762000" y="474980"/>
                    <a:pt x="728980" y="424180"/>
                  </a:cubicBezTo>
                  <a:cubicBezTo>
                    <a:pt x="673100" y="336550"/>
                    <a:pt x="445770" y="234950"/>
                    <a:pt x="317500" y="190500"/>
                  </a:cubicBezTo>
                  <a:cubicBezTo>
                    <a:pt x="220980" y="156210"/>
                    <a:pt x="86360" y="167640"/>
                    <a:pt x="43180" y="147320"/>
                  </a:cubicBezTo>
                  <a:cubicBezTo>
                    <a:pt x="27940" y="139700"/>
                    <a:pt x="21590" y="133350"/>
                    <a:pt x="15240" y="121920"/>
                  </a:cubicBezTo>
                  <a:cubicBezTo>
                    <a:pt x="7620" y="109220"/>
                    <a:pt x="0" y="86360"/>
                    <a:pt x="2540" y="68580"/>
                  </a:cubicBezTo>
                  <a:cubicBezTo>
                    <a:pt x="3810" y="50800"/>
                    <a:pt x="15240" y="30480"/>
                    <a:pt x="27940" y="19050"/>
                  </a:cubicBezTo>
                  <a:cubicBezTo>
                    <a:pt x="40640" y="7620"/>
                    <a:pt x="80010" y="0"/>
                    <a:pt x="800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9075420" y="3850005"/>
            <a:ext cx="5166360" cy="636270"/>
            <a:chOff x="0" y="0"/>
            <a:chExt cx="6888480" cy="8483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530" y="40640"/>
              <a:ext cx="6789420" cy="770890"/>
            </a:xfrm>
            <a:custGeom>
              <a:avLst/>
              <a:gdLst/>
              <a:ahLst/>
              <a:cxnLst/>
              <a:rect r="r" b="b" t="t" l="l"/>
              <a:pathLst>
                <a:path h="770890" w="6789420">
                  <a:moveTo>
                    <a:pt x="24130" y="363220"/>
                  </a:moveTo>
                  <a:cubicBezTo>
                    <a:pt x="134620" y="262890"/>
                    <a:pt x="250190" y="185420"/>
                    <a:pt x="330200" y="140970"/>
                  </a:cubicBezTo>
                  <a:cubicBezTo>
                    <a:pt x="400050" y="101600"/>
                    <a:pt x="461010" y="67310"/>
                    <a:pt x="535940" y="45720"/>
                  </a:cubicBezTo>
                  <a:cubicBezTo>
                    <a:pt x="617220" y="22860"/>
                    <a:pt x="711200" y="17780"/>
                    <a:pt x="802640" y="11430"/>
                  </a:cubicBezTo>
                  <a:cubicBezTo>
                    <a:pt x="897890" y="5080"/>
                    <a:pt x="998220" y="0"/>
                    <a:pt x="1094740" y="10160"/>
                  </a:cubicBezTo>
                  <a:cubicBezTo>
                    <a:pt x="1192530" y="20320"/>
                    <a:pt x="1287780" y="43180"/>
                    <a:pt x="1386840" y="76200"/>
                  </a:cubicBezTo>
                  <a:cubicBezTo>
                    <a:pt x="1497330" y="111760"/>
                    <a:pt x="1609090" y="179070"/>
                    <a:pt x="1722120" y="224790"/>
                  </a:cubicBezTo>
                  <a:cubicBezTo>
                    <a:pt x="1832610" y="270510"/>
                    <a:pt x="1940560" y="318770"/>
                    <a:pt x="2056130" y="350520"/>
                  </a:cubicBezTo>
                  <a:cubicBezTo>
                    <a:pt x="2171700" y="381000"/>
                    <a:pt x="2273300" y="398780"/>
                    <a:pt x="2413000" y="411480"/>
                  </a:cubicBezTo>
                  <a:cubicBezTo>
                    <a:pt x="2607310" y="426720"/>
                    <a:pt x="2937510" y="447040"/>
                    <a:pt x="3119120" y="408940"/>
                  </a:cubicBezTo>
                  <a:cubicBezTo>
                    <a:pt x="3242310" y="383540"/>
                    <a:pt x="3345180" y="302260"/>
                    <a:pt x="3413760" y="280670"/>
                  </a:cubicBezTo>
                  <a:cubicBezTo>
                    <a:pt x="3448050" y="269240"/>
                    <a:pt x="3468370" y="273050"/>
                    <a:pt x="3495040" y="264160"/>
                  </a:cubicBezTo>
                  <a:cubicBezTo>
                    <a:pt x="3524250" y="254000"/>
                    <a:pt x="3544570" y="234950"/>
                    <a:pt x="3582670" y="219710"/>
                  </a:cubicBezTo>
                  <a:cubicBezTo>
                    <a:pt x="3644900" y="194310"/>
                    <a:pt x="3742690" y="154940"/>
                    <a:pt x="3837940" y="139700"/>
                  </a:cubicBezTo>
                  <a:cubicBezTo>
                    <a:pt x="3954780" y="120650"/>
                    <a:pt x="4141470" y="124460"/>
                    <a:pt x="4235450" y="130810"/>
                  </a:cubicBezTo>
                  <a:cubicBezTo>
                    <a:pt x="4287520" y="134620"/>
                    <a:pt x="4306570" y="130810"/>
                    <a:pt x="4354830" y="151130"/>
                  </a:cubicBezTo>
                  <a:cubicBezTo>
                    <a:pt x="4453890" y="194310"/>
                    <a:pt x="4635500" y="389890"/>
                    <a:pt x="4758690" y="457200"/>
                  </a:cubicBezTo>
                  <a:cubicBezTo>
                    <a:pt x="4847590" y="506730"/>
                    <a:pt x="4930140" y="530860"/>
                    <a:pt x="5005070" y="551180"/>
                  </a:cubicBezTo>
                  <a:cubicBezTo>
                    <a:pt x="5067300" y="567690"/>
                    <a:pt x="5096510" y="570230"/>
                    <a:pt x="5179060" y="576580"/>
                  </a:cubicBezTo>
                  <a:cubicBezTo>
                    <a:pt x="5384800" y="591820"/>
                    <a:pt x="6027420" y="641350"/>
                    <a:pt x="6256020" y="581660"/>
                  </a:cubicBezTo>
                  <a:cubicBezTo>
                    <a:pt x="6372860" y="551180"/>
                    <a:pt x="6443980" y="480060"/>
                    <a:pt x="6502400" y="443230"/>
                  </a:cubicBezTo>
                  <a:cubicBezTo>
                    <a:pt x="6535420" y="421640"/>
                    <a:pt x="6555740" y="411480"/>
                    <a:pt x="6578600" y="389890"/>
                  </a:cubicBezTo>
                  <a:cubicBezTo>
                    <a:pt x="6602730" y="367030"/>
                    <a:pt x="6620510" y="327660"/>
                    <a:pt x="6642100" y="309880"/>
                  </a:cubicBezTo>
                  <a:cubicBezTo>
                    <a:pt x="6657340" y="295910"/>
                    <a:pt x="6673850" y="287020"/>
                    <a:pt x="6690360" y="284480"/>
                  </a:cubicBezTo>
                  <a:cubicBezTo>
                    <a:pt x="6706870" y="281940"/>
                    <a:pt x="6728460" y="285750"/>
                    <a:pt x="6743700" y="293370"/>
                  </a:cubicBezTo>
                  <a:cubicBezTo>
                    <a:pt x="6758940" y="302260"/>
                    <a:pt x="6775450" y="316230"/>
                    <a:pt x="6781800" y="334010"/>
                  </a:cubicBezTo>
                  <a:cubicBezTo>
                    <a:pt x="6788150" y="354330"/>
                    <a:pt x="6785610" y="393700"/>
                    <a:pt x="6776720" y="414020"/>
                  </a:cubicBezTo>
                  <a:cubicBezTo>
                    <a:pt x="6767830" y="429260"/>
                    <a:pt x="6750050" y="441960"/>
                    <a:pt x="6734810" y="448310"/>
                  </a:cubicBezTo>
                  <a:cubicBezTo>
                    <a:pt x="6718300" y="454660"/>
                    <a:pt x="6696710" y="457200"/>
                    <a:pt x="6680200" y="450850"/>
                  </a:cubicBezTo>
                  <a:cubicBezTo>
                    <a:pt x="6658610" y="443230"/>
                    <a:pt x="6630670" y="415290"/>
                    <a:pt x="6621780" y="394970"/>
                  </a:cubicBezTo>
                  <a:cubicBezTo>
                    <a:pt x="6615430" y="378460"/>
                    <a:pt x="6616700" y="356870"/>
                    <a:pt x="6623050" y="340360"/>
                  </a:cubicBezTo>
                  <a:cubicBezTo>
                    <a:pt x="6628130" y="323850"/>
                    <a:pt x="6642100" y="307340"/>
                    <a:pt x="6656070" y="297180"/>
                  </a:cubicBezTo>
                  <a:cubicBezTo>
                    <a:pt x="6670040" y="288290"/>
                    <a:pt x="6691630" y="281940"/>
                    <a:pt x="6709410" y="283210"/>
                  </a:cubicBezTo>
                  <a:cubicBezTo>
                    <a:pt x="6725920" y="284480"/>
                    <a:pt x="6746240" y="290830"/>
                    <a:pt x="6758940" y="303530"/>
                  </a:cubicBezTo>
                  <a:cubicBezTo>
                    <a:pt x="6774180" y="320040"/>
                    <a:pt x="6789420" y="353060"/>
                    <a:pt x="6788150" y="378460"/>
                  </a:cubicBezTo>
                  <a:cubicBezTo>
                    <a:pt x="6786880" y="408940"/>
                    <a:pt x="6770370" y="439420"/>
                    <a:pt x="6741160" y="473710"/>
                  </a:cubicBezTo>
                  <a:cubicBezTo>
                    <a:pt x="6686550" y="537210"/>
                    <a:pt x="6510020" y="641350"/>
                    <a:pt x="6438900" y="685800"/>
                  </a:cubicBezTo>
                  <a:cubicBezTo>
                    <a:pt x="6402070" y="709930"/>
                    <a:pt x="6383020" y="723900"/>
                    <a:pt x="6352540" y="735330"/>
                  </a:cubicBezTo>
                  <a:cubicBezTo>
                    <a:pt x="6322060" y="746760"/>
                    <a:pt x="6305550" y="750570"/>
                    <a:pt x="6256020" y="755650"/>
                  </a:cubicBezTo>
                  <a:cubicBezTo>
                    <a:pt x="6097270" y="770890"/>
                    <a:pt x="5487670" y="769620"/>
                    <a:pt x="5260340" y="755650"/>
                  </a:cubicBezTo>
                  <a:cubicBezTo>
                    <a:pt x="5139690" y="748030"/>
                    <a:pt x="5074920" y="741680"/>
                    <a:pt x="4986020" y="722630"/>
                  </a:cubicBezTo>
                  <a:cubicBezTo>
                    <a:pt x="4897120" y="703580"/>
                    <a:pt x="4809490" y="681990"/>
                    <a:pt x="4726940" y="640080"/>
                  </a:cubicBezTo>
                  <a:cubicBezTo>
                    <a:pt x="4639310" y="596900"/>
                    <a:pt x="4532630" y="509270"/>
                    <a:pt x="4474210" y="462280"/>
                  </a:cubicBezTo>
                  <a:cubicBezTo>
                    <a:pt x="4442460" y="435610"/>
                    <a:pt x="4427220" y="414020"/>
                    <a:pt x="4401820" y="393700"/>
                  </a:cubicBezTo>
                  <a:cubicBezTo>
                    <a:pt x="4377690" y="374650"/>
                    <a:pt x="4354830" y="358140"/>
                    <a:pt x="4328160" y="344170"/>
                  </a:cubicBezTo>
                  <a:cubicBezTo>
                    <a:pt x="4298950" y="328930"/>
                    <a:pt x="4276090" y="313690"/>
                    <a:pt x="4235450" y="306070"/>
                  </a:cubicBezTo>
                  <a:cubicBezTo>
                    <a:pt x="4165600" y="292100"/>
                    <a:pt x="4020820" y="299720"/>
                    <a:pt x="3937000" y="304800"/>
                  </a:cubicBezTo>
                  <a:cubicBezTo>
                    <a:pt x="3876040" y="309880"/>
                    <a:pt x="3848100" y="309880"/>
                    <a:pt x="3779520" y="327660"/>
                  </a:cubicBezTo>
                  <a:cubicBezTo>
                    <a:pt x="3633470" y="365760"/>
                    <a:pt x="3341370" y="538480"/>
                    <a:pt x="3121660" y="577850"/>
                  </a:cubicBezTo>
                  <a:cubicBezTo>
                    <a:pt x="2913380" y="615950"/>
                    <a:pt x="2646680" y="581660"/>
                    <a:pt x="2494280" y="575310"/>
                  </a:cubicBezTo>
                  <a:cubicBezTo>
                    <a:pt x="2407920" y="572770"/>
                    <a:pt x="2364740" y="570230"/>
                    <a:pt x="2291080" y="560070"/>
                  </a:cubicBezTo>
                  <a:cubicBezTo>
                    <a:pt x="2202180" y="547370"/>
                    <a:pt x="2100580" y="528320"/>
                    <a:pt x="2001520" y="500380"/>
                  </a:cubicBezTo>
                  <a:cubicBezTo>
                    <a:pt x="1889760" y="468630"/>
                    <a:pt x="1770380" y="421640"/>
                    <a:pt x="1654810" y="375920"/>
                  </a:cubicBezTo>
                  <a:cubicBezTo>
                    <a:pt x="1532890" y="328930"/>
                    <a:pt x="1393190" y="255270"/>
                    <a:pt x="1289050" y="222250"/>
                  </a:cubicBezTo>
                  <a:cubicBezTo>
                    <a:pt x="1215390" y="198120"/>
                    <a:pt x="1165860" y="185420"/>
                    <a:pt x="1094740" y="177800"/>
                  </a:cubicBezTo>
                  <a:cubicBezTo>
                    <a:pt x="1009650" y="167640"/>
                    <a:pt x="901700" y="171450"/>
                    <a:pt x="808990" y="177800"/>
                  </a:cubicBezTo>
                  <a:cubicBezTo>
                    <a:pt x="720090" y="182880"/>
                    <a:pt x="628650" y="185420"/>
                    <a:pt x="549910" y="207010"/>
                  </a:cubicBezTo>
                  <a:cubicBezTo>
                    <a:pt x="478790" y="227330"/>
                    <a:pt x="416560" y="264160"/>
                    <a:pt x="356870" y="298450"/>
                  </a:cubicBezTo>
                  <a:cubicBezTo>
                    <a:pt x="297180" y="334010"/>
                    <a:pt x="234950" y="381000"/>
                    <a:pt x="191770" y="416560"/>
                  </a:cubicBezTo>
                  <a:cubicBezTo>
                    <a:pt x="162560" y="440690"/>
                    <a:pt x="140970" y="472440"/>
                    <a:pt x="119380" y="485140"/>
                  </a:cubicBezTo>
                  <a:cubicBezTo>
                    <a:pt x="106680" y="492760"/>
                    <a:pt x="97790" y="496570"/>
                    <a:pt x="83820" y="496570"/>
                  </a:cubicBezTo>
                  <a:cubicBezTo>
                    <a:pt x="68580" y="496570"/>
                    <a:pt x="44450" y="488950"/>
                    <a:pt x="31750" y="480060"/>
                  </a:cubicBezTo>
                  <a:cubicBezTo>
                    <a:pt x="20320" y="472440"/>
                    <a:pt x="13970" y="462280"/>
                    <a:pt x="8890" y="450850"/>
                  </a:cubicBezTo>
                  <a:cubicBezTo>
                    <a:pt x="3810" y="439420"/>
                    <a:pt x="0" y="426720"/>
                    <a:pt x="1270" y="414020"/>
                  </a:cubicBezTo>
                  <a:cubicBezTo>
                    <a:pt x="3810" y="398780"/>
                    <a:pt x="24130" y="363220"/>
                    <a:pt x="24130" y="363220"/>
                  </a:cubicBezTo>
                </a:path>
              </a:pathLst>
            </a:custGeom>
            <a:solidFill>
              <a:srgbClr val="1488B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1752898" y="4619625"/>
            <a:ext cx="2246948" cy="1986915"/>
            <a:chOff x="0" y="0"/>
            <a:chExt cx="2995930" cy="26492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9530" y="48260"/>
              <a:ext cx="2898140" cy="2550160"/>
            </a:xfrm>
            <a:custGeom>
              <a:avLst/>
              <a:gdLst/>
              <a:ahLst/>
              <a:cxnLst/>
              <a:rect r="r" b="b" t="t" l="l"/>
              <a:pathLst>
                <a:path h="2550160" w="2898140">
                  <a:moveTo>
                    <a:pt x="2833370" y="2550160"/>
                  </a:moveTo>
                  <a:cubicBezTo>
                    <a:pt x="2485390" y="2496820"/>
                    <a:pt x="2340610" y="2402840"/>
                    <a:pt x="2150110" y="2273300"/>
                  </a:cubicBezTo>
                  <a:cubicBezTo>
                    <a:pt x="1800860" y="2037080"/>
                    <a:pt x="1031240" y="1427480"/>
                    <a:pt x="746760" y="1146810"/>
                  </a:cubicBezTo>
                  <a:cubicBezTo>
                    <a:pt x="603250" y="1005840"/>
                    <a:pt x="543560" y="914400"/>
                    <a:pt x="457200" y="796290"/>
                  </a:cubicBezTo>
                  <a:cubicBezTo>
                    <a:pt x="374650" y="684530"/>
                    <a:pt x="302260" y="546100"/>
                    <a:pt x="237490" y="457200"/>
                  </a:cubicBezTo>
                  <a:cubicBezTo>
                    <a:pt x="193040" y="396240"/>
                    <a:pt x="153670" y="365760"/>
                    <a:pt x="116840" y="308610"/>
                  </a:cubicBezTo>
                  <a:cubicBezTo>
                    <a:pt x="74930" y="242570"/>
                    <a:pt x="3810" y="130810"/>
                    <a:pt x="1270" y="82550"/>
                  </a:cubicBezTo>
                  <a:cubicBezTo>
                    <a:pt x="0" y="59690"/>
                    <a:pt x="8890" y="45720"/>
                    <a:pt x="20320" y="33020"/>
                  </a:cubicBezTo>
                  <a:cubicBezTo>
                    <a:pt x="30480" y="20320"/>
                    <a:pt x="48260" y="8890"/>
                    <a:pt x="64770" y="5080"/>
                  </a:cubicBezTo>
                  <a:cubicBezTo>
                    <a:pt x="81280" y="0"/>
                    <a:pt x="101600" y="2540"/>
                    <a:pt x="116840" y="8890"/>
                  </a:cubicBezTo>
                  <a:cubicBezTo>
                    <a:pt x="132080" y="15240"/>
                    <a:pt x="148590" y="27940"/>
                    <a:pt x="156210" y="44450"/>
                  </a:cubicBezTo>
                  <a:cubicBezTo>
                    <a:pt x="165100" y="64770"/>
                    <a:pt x="167640" y="101600"/>
                    <a:pt x="157480" y="121920"/>
                  </a:cubicBezTo>
                  <a:cubicBezTo>
                    <a:pt x="147320" y="142240"/>
                    <a:pt x="116840" y="163830"/>
                    <a:pt x="93980" y="166370"/>
                  </a:cubicBezTo>
                  <a:cubicBezTo>
                    <a:pt x="72390" y="170180"/>
                    <a:pt x="38100" y="154940"/>
                    <a:pt x="21590" y="139700"/>
                  </a:cubicBezTo>
                  <a:cubicBezTo>
                    <a:pt x="8890" y="127000"/>
                    <a:pt x="2540" y="107950"/>
                    <a:pt x="1270" y="91440"/>
                  </a:cubicBezTo>
                  <a:cubicBezTo>
                    <a:pt x="0" y="74930"/>
                    <a:pt x="3810" y="53340"/>
                    <a:pt x="15240" y="39370"/>
                  </a:cubicBezTo>
                  <a:cubicBezTo>
                    <a:pt x="27940" y="22860"/>
                    <a:pt x="59690" y="2540"/>
                    <a:pt x="82550" y="2540"/>
                  </a:cubicBezTo>
                  <a:cubicBezTo>
                    <a:pt x="105410" y="1270"/>
                    <a:pt x="123190" y="11430"/>
                    <a:pt x="151130" y="36830"/>
                  </a:cubicBezTo>
                  <a:cubicBezTo>
                    <a:pt x="240030" y="118110"/>
                    <a:pt x="444500" y="513080"/>
                    <a:pt x="574040" y="695960"/>
                  </a:cubicBezTo>
                  <a:cubicBezTo>
                    <a:pt x="670560" y="831850"/>
                    <a:pt x="777240" y="966470"/>
                    <a:pt x="845820" y="1041400"/>
                  </a:cubicBezTo>
                  <a:cubicBezTo>
                    <a:pt x="881380" y="1082040"/>
                    <a:pt x="894080" y="1089660"/>
                    <a:pt x="935990" y="1127760"/>
                  </a:cubicBezTo>
                  <a:cubicBezTo>
                    <a:pt x="1026160" y="1206500"/>
                    <a:pt x="1258570" y="1385570"/>
                    <a:pt x="1372870" y="1485900"/>
                  </a:cubicBezTo>
                  <a:cubicBezTo>
                    <a:pt x="1450340" y="1553210"/>
                    <a:pt x="1478280" y="1591310"/>
                    <a:pt x="1563370" y="1662430"/>
                  </a:cubicBezTo>
                  <a:cubicBezTo>
                    <a:pt x="1713230" y="1789430"/>
                    <a:pt x="2018030" y="2033270"/>
                    <a:pt x="2216150" y="2165350"/>
                  </a:cubicBezTo>
                  <a:cubicBezTo>
                    <a:pt x="2368550" y="2265680"/>
                    <a:pt x="2517140" y="2367280"/>
                    <a:pt x="2637790" y="2404110"/>
                  </a:cubicBezTo>
                  <a:cubicBezTo>
                    <a:pt x="2716530" y="2428240"/>
                    <a:pt x="2811780" y="2410460"/>
                    <a:pt x="2848610" y="2420620"/>
                  </a:cubicBezTo>
                  <a:cubicBezTo>
                    <a:pt x="2863850" y="2424430"/>
                    <a:pt x="2868930" y="2428240"/>
                    <a:pt x="2876550" y="2435860"/>
                  </a:cubicBezTo>
                  <a:cubicBezTo>
                    <a:pt x="2884170" y="2442210"/>
                    <a:pt x="2891790" y="2451100"/>
                    <a:pt x="2894330" y="2461260"/>
                  </a:cubicBezTo>
                  <a:cubicBezTo>
                    <a:pt x="2898140" y="2473960"/>
                    <a:pt x="2898140" y="2494280"/>
                    <a:pt x="2894330" y="2506980"/>
                  </a:cubicBezTo>
                  <a:cubicBezTo>
                    <a:pt x="2891790" y="2518410"/>
                    <a:pt x="2885440" y="2526030"/>
                    <a:pt x="2876550" y="2533650"/>
                  </a:cubicBezTo>
                  <a:cubicBezTo>
                    <a:pt x="2866390" y="2541270"/>
                    <a:pt x="2833370" y="2550160"/>
                    <a:pt x="2833370" y="2550160"/>
                  </a:cubicBezTo>
                </a:path>
              </a:pathLst>
            </a:custGeom>
            <a:solidFill>
              <a:srgbClr val="1488B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1514772" y="4393882"/>
            <a:ext cx="1039177" cy="664845"/>
            <a:chOff x="0" y="0"/>
            <a:chExt cx="1385570" cy="8864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9690" y="36830"/>
              <a:ext cx="1278890" cy="801370"/>
            </a:xfrm>
            <a:custGeom>
              <a:avLst/>
              <a:gdLst/>
              <a:ahLst/>
              <a:cxnLst/>
              <a:rect r="r" b="b" t="t" l="l"/>
              <a:pathLst>
                <a:path h="801370" w="1278890">
                  <a:moveTo>
                    <a:pt x="13970" y="732790"/>
                  </a:moveTo>
                  <a:cubicBezTo>
                    <a:pt x="0" y="388620"/>
                    <a:pt x="39370" y="220980"/>
                    <a:pt x="78740" y="147320"/>
                  </a:cubicBezTo>
                  <a:cubicBezTo>
                    <a:pt x="101600" y="105410"/>
                    <a:pt x="128270" y="82550"/>
                    <a:pt x="158750" y="62230"/>
                  </a:cubicBezTo>
                  <a:cubicBezTo>
                    <a:pt x="186690" y="43180"/>
                    <a:pt x="218440" y="31750"/>
                    <a:pt x="250190" y="24130"/>
                  </a:cubicBezTo>
                  <a:cubicBezTo>
                    <a:pt x="280670" y="15240"/>
                    <a:pt x="308610" y="16510"/>
                    <a:pt x="345440" y="15240"/>
                  </a:cubicBezTo>
                  <a:cubicBezTo>
                    <a:pt x="401320" y="11430"/>
                    <a:pt x="476250" y="0"/>
                    <a:pt x="548640" y="13970"/>
                  </a:cubicBezTo>
                  <a:cubicBezTo>
                    <a:pt x="638810" y="30480"/>
                    <a:pt x="753110" y="74930"/>
                    <a:pt x="842010" y="129540"/>
                  </a:cubicBezTo>
                  <a:cubicBezTo>
                    <a:pt x="932180" y="184150"/>
                    <a:pt x="1021080" y="267970"/>
                    <a:pt x="1082040" y="344170"/>
                  </a:cubicBezTo>
                  <a:cubicBezTo>
                    <a:pt x="1134110" y="408940"/>
                    <a:pt x="1160780" y="494030"/>
                    <a:pt x="1196340" y="549910"/>
                  </a:cubicBezTo>
                  <a:cubicBezTo>
                    <a:pt x="1223010" y="590550"/>
                    <a:pt x="1263650" y="621030"/>
                    <a:pt x="1272540" y="651510"/>
                  </a:cubicBezTo>
                  <a:cubicBezTo>
                    <a:pt x="1278890" y="671830"/>
                    <a:pt x="1275080" y="689610"/>
                    <a:pt x="1268730" y="704850"/>
                  </a:cubicBezTo>
                  <a:cubicBezTo>
                    <a:pt x="1262380" y="721360"/>
                    <a:pt x="1248410" y="737870"/>
                    <a:pt x="1233170" y="745490"/>
                  </a:cubicBezTo>
                  <a:cubicBezTo>
                    <a:pt x="1212850" y="754380"/>
                    <a:pt x="1174750" y="758190"/>
                    <a:pt x="1154430" y="748030"/>
                  </a:cubicBezTo>
                  <a:cubicBezTo>
                    <a:pt x="1132840" y="737870"/>
                    <a:pt x="1112520" y="704850"/>
                    <a:pt x="1107440" y="683260"/>
                  </a:cubicBezTo>
                  <a:cubicBezTo>
                    <a:pt x="1103630" y="665480"/>
                    <a:pt x="1107440" y="645160"/>
                    <a:pt x="1117600" y="631190"/>
                  </a:cubicBezTo>
                  <a:cubicBezTo>
                    <a:pt x="1130300" y="612140"/>
                    <a:pt x="1160780" y="590550"/>
                    <a:pt x="1183640" y="588010"/>
                  </a:cubicBezTo>
                  <a:cubicBezTo>
                    <a:pt x="1207770" y="586740"/>
                    <a:pt x="1242060" y="603250"/>
                    <a:pt x="1257300" y="619760"/>
                  </a:cubicBezTo>
                  <a:cubicBezTo>
                    <a:pt x="1268730" y="632460"/>
                    <a:pt x="1275080" y="652780"/>
                    <a:pt x="1275080" y="669290"/>
                  </a:cubicBezTo>
                  <a:cubicBezTo>
                    <a:pt x="1276350" y="687070"/>
                    <a:pt x="1270000" y="707390"/>
                    <a:pt x="1259840" y="721360"/>
                  </a:cubicBezTo>
                  <a:cubicBezTo>
                    <a:pt x="1249680" y="735330"/>
                    <a:pt x="1233170" y="749300"/>
                    <a:pt x="1215390" y="753110"/>
                  </a:cubicBezTo>
                  <a:cubicBezTo>
                    <a:pt x="1195070" y="756920"/>
                    <a:pt x="1162050" y="749300"/>
                    <a:pt x="1137920" y="737870"/>
                  </a:cubicBezTo>
                  <a:cubicBezTo>
                    <a:pt x="1113790" y="725170"/>
                    <a:pt x="1098550" y="707390"/>
                    <a:pt x="1075690" y="678180"/>
                  </a:cubicBezTo>
                  <a:cubicBezTo>
                    <a:pt x="1035050" y="627380"/>
                    <a:pt x="976630" y="494030"/>
                    <a:pt x="935990" y="434340"/>
                  </a:cubicBezTo>
                  <a:cubicBezTo>
                    <a:pt x="910590" y="397510"/>
                    <a:pt x="891540" y="373380"/>
                    <a:pt x="866140" y="349250"/>
                  </a:cubicBezTo>
                  <a:cubicBezTo>
                    <a:pt x="843280" y="327660"/>
                    <a:pt x="825500" y="317500"/>
                    <a:pt x="792480" y="298450"/>
                  </a:cubicBezTo>
                  <a:cubicBezTo>
                    <a:pt x="735330" y="264160"/>
                    <a:pt x="629920" y="200660"/>
                    <a:pt x="544830" y="181610"/>
                  </a:cubicBezTo>
                  <a:cubicBezTo>
                    <a:pt x="463550" y="162560"/>
                    <a:pt x="350520" y="158750"/>
                    <a:pt x="293370" y="177800"/>
                  </a:cubicBezTo>
                  <a:cubicBezTo>
                    <a:pt x="256540" y="190500"/>
                    <a:pt x="236220" y="207010"/>
                    <a:pt x="214630" y="238760"/>
                  </a:cubicBezTo>
                  <a:cubicBezTo>
                    <a:pt x="179070" y="290830"/>
                    <a:pt x="151130" y="406400"/>
                    <a:pt x="144780" y="488950"/>
                  </a:cubicBezTo>
                  <a:cubicBezTo>
                    <a:pt x="138430" y="563880"/>
                    <a:pt x="171450" y="662940"/>
                    <a:pt x="168910" y="711200"/>
                  </a:cubicBezTo>
                  <a:cubicBezTo>
                    <a:pt x="166370" y="735330"/>
                    <a:pt x="163830" y="751840"/>
                    <a:pt x="156210" y="764540"/>
                  </a:cubicBezTo>
                  <a:cubicBezTo>
                    <a:pt x="149860" y="775970"/>
                    <a:pt x="140970" y="784860"/>
                    <a:pt x="128270" y="789940"/>
                  </a:cubicBezTo>
                  <a:cubicBezTo>
                    <a:pt x="114300" y="797560"/>
                    <a:pt x="91440" y="801370"/>
                    <a:pt x="74930" y="797560"/>
                  </a:cubicBezTo>
                  <a:cubicBezTo>
                    <a:pt x="57150" y="793750"/>
                    <a:pt x="38100" y="779780"/>
                    <a:pt x="27940" y="767080"/>
                  </a:cubicBezTo>
                  <a:cubicBezTo>
                    <a:pt x="20320" y="758190"/>
                    <a:pt x="13970" y="732790"/>
                    <a:pt x="13970" y="732790"/>
                  </a:cubicBezTo>
                </a:path>
              </a:pathLst>
            </a:custGeom>
            <a:solidFill>
              <a:srgbClr val="1488B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3920490" y="3869055"/>
            <a:ext cx="1419225" cy="390525"/>
            <a:chOff x="0" y="0"/>
            <a:chExt cx="1892300" cy="5207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0800" y="29210"/>
              <a:ext cx="1793240" cy="454660"/>
            </a:xfrm>
            <a:custGeom>
              <a:avLst/>
              <a:gdLst/>
              <a:ahLst/>
              <a:cxnLst/>
              <a:rect r="r" b="b" t="t" l="l"/>
              <a:pathLst>
                <a:path h="454660" w="1793240">
                  <a:moveTo>
                    <a:pt x="62230" y="53340"/>
                  </a:moveTo>
                  <a:cubicBezTo>
                    <a:pt x="313690" y="20320"/>
                    <a:pt x="445770" y="0"/>
                    <a:pt x="561340" y="21590"/>
                  </a:cubicBezTo>
                  <a:cubicBezTo>
                    <a:pt x="689610" y="46990"/>
                    <a:pt x="829310" y="144780"/>
                    <a:pt x="952500" y="186690"/>
                  </a:cubicBezTo>
                  <a:cubicBezTo>
                    <a:pt x="1057910" y="222250"/>
                    <a:pt x="1153160" y="251460"/>
                    <a:pt x="1252220" y="264160"/>
                  </a:cubicBezTo>
                  <a:cubicBezTo>
                    <a:pt x="1347470" y="276860"/>
                    <a:pt x="1473200" y="283210"/>
                    <a:pt x="1534160" y="267970"/>
                  </a:cubicBezTo>
                  <a:cubicBezTo>
                    <a:pt x="1565910" y="260350"/>
                    <a:pt x="1583690" y="247650"/>
                    <a:pt x="1602740" y="229870"/>
                  </a:cubicBezTo>
                  <a:cubicBezTo>
                    <a:pt x="1621790" y="212090"/>
                    <a:pt x="1626870" y="176530"/>
                    <a:pt x="1647190" y="162560"/>
                  </a:cubicBezTo>
                  <a:cubicBezTo>
                    <a:pt x="1668780" y="148590"/>
                    <a:pt x="1704340" y="139700"/>
                    <a:pt x="1727200" y="146050"/>
                  </a:cubicBezTo>
                  <a:cubicBezTo>
                    <a:pt x="1750060" y="153670"/>
                    <a:pt x="1778000" y="180340"/>
                    <a:pt x="1785620" y="203200"/>
                  </a:cubicBezTo>
                  <a:cubicBezTo>
                    <a:pt x="1793240" y="226060"/>
                    <a:pt x="1783080" y="265430"/>
                    <a:pt x="1770380" y="283210"/>
                  </a:cubicBezTo>
                  <a:cubicBezTo>
                    <a:pt x="1760220" y="299720"/>
                    <a:pt x="1741170" y="309880"/>
                    <a:pt x="1724660" y="313690"/>
                  </a:cubicBezTo>
                  <a:cubicBezTo>
                    <a:pt x="1706880" y="318770"/>
                    <a:pt x="1685290" y="318770"/>
                    <a:pt x="1668780" y="309880"/>
                  </a:cubicBezTo>
                  <a:cubicBezTo>
                    <a:pt x="1648460" y="299720"/>
                    <a:pt x="1623060" y="267970"/>
                    <a:pt x="1616710" y="246380"/>
                  </a:cubicBezTo>
                  <a:cubicBezTo>
                    <a:pt x="1611630" y="228600"/>
                    <a:pt x="1616710" y="207010"/>
                    <a:pt x="1624330" y="191770"/>
                  </a:cubicBezTo>
                  <a:cubicBezTo>
                    <a:pt x="1631950" y="175260"/>
                    <a:pt x="1645920" y="158750"/>
                    <a:pt x="1663700" y="152400"/>
                  </a:cubicBezTo>
                  <a:cubicBezTo>
                    <a:pt x="1684020" y="143510"/>
                    <a:pt x="1723390" y="142240"/>
                    <a:pt x="1744980" y="153670"/>
                  </a:cubicBezTo>
                  <a:cubicBezTo>
                    <a:pt x="1765300" y="165100"/>
                    <a:pt x="1786890" y="195580"/>
                    <a:pt x="1789430" y="222250"/>
                  </a:cubicBezTo>
                  <a:cubicBezTo>
                    <a:pt x="1791970" y="254000"/>
                    <a:pt x="1764030" y="306070"/>
                    <a:pt x="1743710" y="335280"/>
                  </a:cubicBezTo>
                  <a:cubicBezTo>
                    <a:pt x="1727200" y="359410"/>
                    <a:pt x="1708150" y="373380"/>
                    <a:pt x="1682750" y="388620"/>
                  </a:cubicBezTo>
                  <a:cubicBezTo>
                    <a:pt x="1651000" y="408940"/>
                    <a:pt x="1614170" y="429260"/>
                    <a:pt x="1564640" y="439420"/>
                  </a:cubicBezTo>
                  <a:cubicBezTo>
                    <a:pt x="1490980" y="454660"/>
                    <a:pt x="1361440" y="444500"/>
                    <a:pt x="1273810" y="436880"/>
                  </a:cubicBezTo>
                  <a:cubicBezTo>
                    <a:pt x="1202690" y="430530"/>
                    <a:pt x="1145540" y="420370"/>
                    <a:pt x="1080770" y="403860"/>
                  </a:cubicBezTo>
                  <a:cubicBezTo>
                    <a:pt x="1014730" y="387350"/>
                    <a:pt x="955040" y="365760"/>
                    <a:pt x="880110" y="336550"/>
                  </a:cubicBezTo>
                  <a:cubicBezTo>
                    <a:pt x="779780" y="298450"/>
                    <a:pt x="645160" y="210820"/>
                    <a:pt x="534670" y="187960"/>
                  </a:cubicBezTo>
                  <a:cubicBezTo>
                    <a:pt x="439420" y="167640"/>
                    <a:pt x="344170" y="181610"/>
                    <a:pt x="260350" y="185420"/>
                  </a:cubicBezTo>
                  <a:cubicBezTo>
                    <a:pt x="186690" y="187960"/>
                    <a:pt x="97790" y="217170"/>
                    <a:pt x="55880" y="204470"/>
                  </a:cubicBezTo>
                  <a:cubicBezTo>
                    <a:pt x="34290" y="199390"/>
                    <a:pt x="20320" y="184150"/>
                    <a:pt x="11430" y="171450"/>
                  </a:cubicBezTo>
                  <a:cubicBezTo>
                    <a:pt x="3810" y="161290"/>
                    <a:pt x="0" y="148590"/>
                    <a:pt x="0" y="135890"/>
                  </a:cubicBezTo>
                  <a:cubicBezTo>
                    <a:pt x="0" y="119380"/>
                    <a:pt x="5080" y="96520"/>
                    <a:pt x="15240" y="82550"/>
                  </a:cubicBezTo>
                  <a:cubicBezTo>
                    <a:pt x="25400" y="68580"/>
                    <a:pt x="62230" y="53340"/>
                    <a:pt x="62230" y="53340"/>
                  </a:cubicBezTo>
                </a:path>
              </a:pathLst>
            </a:custGeom>
            <a:solidFill>
              <a:srgbClr val="648E3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3321367" y="2110740"/>
            <a:ext cx="1527810" cy="1080135"/>
            <a:chOff x="0" y="0"/>
            <a:chExt cx="2037080" cy="144018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8260" y="50800"/>
              <a:ext cx="1941830" cy="1339850"/>
            </a:xfrm>
            <a:custGeom>
              <a:avLst/>
              <a:gdLst/>
              <a:ahLst/>
              <a:cxnLst/>
              <a:rect r="r" b="b" t="t" l="l"/>
              <a:pathLst>
                <a:path h="1339850" w="1941830">
                  <a:moveTo>
                    <a:pt x="80010" y="0"/>
                  </a:moveTo>
                  <a:cubicBezTo>
                    <a:pt x="476250" y="6350"/>
                    <a:pt x="543560" y="16510"/>
                    <a:pt x="627380" y="39370"/>
                  </a:cubicBezTo>
                  <a:cubicBezTo>
                    <a:pt x="727710" y="67310"/>
                    <a:pt x="843280" y="118110"/>
                    <a:pt x="949960" y="162560"/>
                  </a:cubicBezTo>
                  <a:cubicBezTo>
                    <a:pt x="1057910" y="208280"/>
                    <a:pt x="1179830" y="264160"/>
                    <a:pt x="1270000" y="311150"/>
                  </a:cubicBezTo>
                  <a:cubicBezTo>
                    <a:pt x="1339850" y="347980"/>
                    <a:pt x="1390650" y="373380"/>
                    <a:pt x="1450340" y="419100"/>
                  </a:cubicBezTo>
                  <a:cubicBezTo>
                    <a:pt x="1522730" y="473710"/>
                    <a:pt x="1614170" y="567690"/>
                    <a:pt x="1670050" y="626110"/>
                  </a:cubicBezTo>
                  <a:cubicBezTo>
                    <a:pt x="1706880" y="664210"/>
                    <a:pt x="1733550" y="693420"/>
                    <a:pt x="1756410" y="728980"/>
                  </a:cubicBezTo>
                  <a:cubicBezTo>
                    <a:pt x="1776730" y="760730"/>
                    <a:pt x="1783080" y="783590"/>
                    <a:pt x="1800860" y="828040"/>
                  </a:cubicBezTo>
                  <a:cubicBezTo>
                    <a:pt x="1836420" y="916940"/>
                    <a:pt x="1938020" y="1156970"/>
                    <a:pt x="1938020" y="1238250"/>
                  </a:cubicBezTo>
                  <a:cubicBezTo>
                    <a:pt x="1938020" y="1273810"/>
                    <a:pt x="1929130" y="1297940"/>
                    <a:pt x="1912620" y="1314450"/>
                  </a:cubicBezTo>
                  <a:cubicBezTo>
                    <a:pt x="1896110" y="1329690"/>
                    <a:pt x="1859280" y="1339850"/>
                    <a:pt x="1836420" y="1336040"/>
                  </a:cubicBezTo>
                  <a:cubicBezTo>
                    <a:pt x="1813560" y="1330960"/>
                    <a:pt x="1784350" y="1305560"/>
                    <a:pt x="1775460" y="1283970"/>
                  </a:cubicBezTo>
                  <a:cubicBezTo>
                    <a:pt x="1766570" y="1262380"/>
                    <a:pt x="1772920" y="1224280"/>
                    <a:pt x="1784350" y="1205230"/>
                  </a:cubicBezTo>
                  <a:cubicBezTo>
                    <a:pt x="1793240" y="1189990"/>
                    <a:pt x="1811020" y="1178560"/>
                    <a:pt x="1826260" y="1172210"/>
                  </a:cubicBezTo>
                  <a:cubicBezTo>
                    <a:pt x="1842770" y="1167130"/>
                    <a:pt x="1864360" y="1165860"/>
                    <a:pt x="1880870" y="1172210"/>
                  </a:cubicBezTo>
                  <a:cubicBezTo>
                    <a:pt x="1901190" y="1181100"/>
                    <a:pt x="1929130" y="1207770"/>
                    <a:pt x="1935480" y="1229360"/>
                  </a:cubicBezTo>
                  <a:cubicBezTo>
                    <a:pt x="1941830" y="1252220"/>
                    <a:pt x="1934210" y="1289050"/>
                    <a:pt x="1918970" y="1306830"/>
                  </a:cubicBezTo>
                  <a:cubicBezTo>
                    <a:pt x="1903730" y="1324610"/>
                    <a:pt x="1868170" y="1339850"/>
                    <a:pt x="1845310" y="1337310"/>
                  </a:cubicBezTo>
                  <a:cubicBezTo>
                    <a:pt x="1822450" y="1334770"/>
                    <a:pt x="1800860" y="1320800"/>
                    <a:pt x="1779270" y="1292860"/>
                  </a:cubicBezTo>
                  <a:cubicBezTo>
                    <a:pt x="1724660" y="1221740"/>
                    <a:pt x="1696720" y="949960"/>
                    <a:pt x="1615440" y="819150"/>
                  </a:cubicBezTo>
                  <a:cubicBezTo>
                    <a:pt x="1541780" y="701040"/>
                    <a:pt x="1445260" y="613410"/>
                    <a:pt x="1330960" y="530860"/>
                  </a:cubicBezTo>
                  <a:cubicBezTo>
                    <a:pt x="1205230" y="439420"/>
                    <a:pt x="1017270" y="368300"/>
                    <a:pt x="882650" y="308610"/>
                  </a:cubicBezTo>
                  <a:cubicBezTo>
                    <a:pt x="775970" y="260350"/>
                    <a:pt x="678180" y="219710"/>
                    <a:pt x="589280" y="193040"/>
                  </a:cubicBezTo>
                  <a:cubicBezTo>
                    <a:pt x="516890" y="172720"/>
                    <a:pt x="466090" y="165100"/>
                    <a:pt x="391160" y="156210"/>
                  </a:cubicBezTo>
                  <a:cubicBezTo>
                    <a:pt x="292100" y="146050"/>
                    <a:pt x="97790" y="172720"/>
                    <a:pt x="43180" y="147320"/>
                  </a:cubicBezTo>
                  <a:cubicBezTo>
                    <a:pt x="21590" y="137160"/>
                    <a:pt x="12700" y="120650"/>
                    <a:pt x="6350" y="105410"/>
                  </a:cubicBezTo>
                  <a:cubicBezTo>
                    <a:pt x="1270" y="93980"/>
                    <a:pt x="0" y="81280"/>
                    <a:pt x="2540" y="68580"/>
                  </a:cubicBezTo>
                  <a:cubicBezTo>
                    <a:pt x="5080" y="53340"/>
                    <a:pt x="15240" y="31750"/>
                    <a:pt x="27940" y="20320"/>
                  </a:cubicBezTo>
                  <a:cubicBezTo>
                    <a:pt x="40640" y="8890"/>
                    <a:pt x="80010" y="0"/>
                    <a:pt x="80010" y="0"/>
                  </a:cubicBezTo>
                </a:path>
              </a:pathLst>
            </a:custGeom>
            <a:solidFill>
              <a:srgbClr val="648E3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4182428" y="2769870"/>
            <a:ext cx="1229677" cy="458153"/>
            <a:chOff x="0" y="0"/>
            <a:chExt cx="1639570" cy="61087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9530" y="45720"/>
              <a:ext cx="1541780" cy="521970"/>
            </a:xfrm>
            <a:custGeom>
              <a:avLst/>
              <a:gdLst/>
              <a:ahLst/>
              <a:cxnLst/>
              <a:rect r="r" b="b" t="t" l="l"/>
              <a:pathLst>
                <a:path h="521970" w="1541780">
                  <a:moveTo>
                    <a:pt x="104140" y="5080"/>
                  </a:moveTo>
                  <a:cubicBezTo>
                    <a:pt x="401320" y="146050"/>
                    <a:pt x="557530" y="285750"/>
                    <a:pt x="631190" y="321310"/>
                  </a:cubicBezTo>
                  <a:cubicBezTo>
                    <a:pt x="665480" y="337820"/>
                    <a:pt x="676910" y="340360"/>
                    <a:pt x="712470" y="345440"/>
                  </a:cubicBezTo>
                  <a:cubicBezTo>
                    <a:pt x="779780" y="355600"/>
                    <a:pt x="925830" y="365760"/>
                    <a:pt x="1009650" y="344170"/>
                  </a:cubicBezTo>
                  <a:cubicBezTo>
                    <a:pt x="1076960" y="327660"/>
                    <a:pt x="1121410" y="290830"/>
                    <a:pt x="1179830" y="254000"/>
                  </a:cubicBezTo>
                  <a:cubicBezTo>
                    <a:pt x="1250950" y="208280"/>
                    <a:pt x="1344930" y="111760"/>
                    <a:pt x="1403350" y="87630"/>
                  </a:cubicBezTo>
                  <a:cubicBezTo>
                    <a:pt x="1433830" y="73660"/>
                    <a:pt x="1459230" y="66040"/>
                    <a:pt x="1480820" y="73660"/>
                  </a:cubicBezTo>
                  <a:cubicBezTo>
                    <a:pt x="1502410" y="81280"/>
                    <a:pt x="1529080" y="107950"/>
                    <a:pt x="1535430" y="130810"/>
                  </a:cubicBezTo>
                  <a:cubicBezTo>
                    <a:pt x="1541780" y="153670"/>
                    <a:pt x="1534160" y="190500"/>
                    <a:pt x="1518920" y="208280"/>
                  </a:cubicBezTo>
                  <a:cubicBezTo>
                    <a:pt x="1504950" y="226060"/>
                    <a:pt x="1468120" y="238760"/>
                    <a:pt x="1446530" y="238760"/>
                  </a:cubicBezTo>
                  <a:cubicBezTo>
                    <a:pt x="1428750" y="237490"/>
                    <a:pt x="1409700" y="229870"/>
                    <a:pt x="1397000" y="215900"/>
                  </a:cubicBezTo>
                  <a:cubicBezTo>
                    <a:pt x="1381760" y="199390"/>
                    <a:pt x="1369060" y="162560"/>
                    <a:pt x="1371600" y="140970"/>
                  </a:cubicBezTo>
                  <a:cubicBezTo>
                    <a:pt x="1372870" y="123190"/>
                    <a:pt x="1381760" y="105410"/>
                    <a:pt x="1395730" y="93980"/>
                  </a:cubicBezTo>
                  <a:cubicBezTo>
                    <a:pt x="1413510" y="80010"/>
                    <a:pt x="1450340" y="68580"/>
                    <a:pt x="1471930" y="71120"/>
                  </a:cubicBezTo>
                  <a:cubicBezTo>
                    <a:pt x="1489710" y="73660"/>
                    <a:pt x="1507490" y="86360"/>
                    <a:pt x="1518920" y="99060"/>
                  </a:cubicBezTo>
                  <a:cubicBezTo>
                    <a:pt x="1529080" y="111760"/>
                    <a:pt x="1537970" y="132080"/>
                    <a:pt x="1539240" y="148590"/>
                  </a:cubicBezTo>
                  <a:cubicBezTo>
                    <a:pt x="1540510" y="166370"/>
                    <a:pt x="1539240" y="180340"/>
                    <a:pt x="1525270" y="200660"/>
                  </a:cubicBezTo>
                  <a:cubicBezTo>
                    <a:pt x="1485900" y="257810"/>
                    <a:pt x="1266190" y="396240"/>
                    <a:pt x="1184910" y="445770"/>
                  </a:cubicBezTo>
                  <a:cubicBezTo>
                    <a:pt x="1144270" y="471170"/>
                    <a:pt x="1117600" y="485140"/>
                    <a:pt x="1087120" y="496570"/>
                  </a:cubicBezTo>
                  <a:cubicBezTo>
                    <a:pt x="1060450" y="505460"/>
                    <a:pt x="1045210" y="510540"/>
                    <a:pt x="1010920" y="514350"/>
                  </a:cubicBezTo>
                  <a:cubicBezTo>
                    <a:pt x="935990" y="521970"/>
                    <a:pt x="732790" y="521970"/>
                    <a:pt x="656590" y="509270"/>
                  </a:cubicBezTo>
                  <a:cubicBezTo>
                    <a:pt x="617220" y="504190"/>
                    <a:pt x="607060" y="502920"/>
                    <a:pt x="570230" y="483870"/>
                  </a:cubicBezTo>
                  <a:cubicBezTo>
                    <a:pt x="492760" y="444500"/>
                    <a:pt x="334010" y="290830"/>
                    <a:pt x="232410" y="229870"/>
                  </a:cubicBezTo>
                  <a:cubicBezTo>
                    <a:pt x="156210" y="184150"/>
                    <a:pt x="55880" y="167640"/>
                    <a:pt x="24130" y="133350"/>
                  </a:cubicBezTo>
                  <a:cubicBezTo>
                    <a:pt x="7620" y="116840"/>
                    <a:pt x="3810" y="97790"/>
                    <a:pt x="1270" y="82550"/>
                  </a:cubicBezTo>
                  <a:cubicBezTo>
                    <a:pt x="0" y="69850"/>
                    <a:pt x="2540" y="57150"/>
                    <a:pt x="8890" y="45720"/>
                  </a:cubicBezTo>
                  <a:cubicBezTo>
                    <a:pt x="16510" y="31750"/>
                    <a:pt x="33020" y="13970"/>
                    <a:pt x="49530" y="7620"/>
                  </a:cubicBezTo>
                  <a:cubicBezTo>
                    <a:pt x="64770" y="0"/>
                    <a:pt x="104140" y="5080"/>
                    <a:pt x="104140" y="5080"/>
                  </a:cubicBezTo>
                </a:path>
              </a:pathLst>
            </a:custGeom>
            <a:solidFill>
              <a:srgbClr val="648E38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DAF_aVp5__M</dc:identifier>
  <dcterms:modified xsi:type="dcterms:W3CDTF">2011-08-01T06:04:30Z</dcterms:modified>
  <cp:revision>1</cp:revision>
  <dc:title>level 0 - session 3</dc:title>
</cp:coreProperties>
</file>